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Lst>
  <p:sldSz cx="21388388" cy="302752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B668F7-3D40-4FFC-812A-FC1DADA2AD18}" v="12" dt="2026-06-12T12:49:24.2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82" autoAdjust="0"/>
    <p:restoredTop sz="97016" autoAdjust="0"/>
  </p:normalViewPr>
  <p:slideViewPr>
    <p:cSldViewPr snapToGrid="0">
      <p:cViewPr>
        <p:scale>
          <a:sx n="64" d="100"/>
          <a:sy n="64" d="100"/>
        </p:scale>
        <p:origin x="4736"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mitriy Beznosko" userId="8bcdeb23-d2dd-465e-bda6-8e644f22b48c" providerId="ADAL" clId="{0045981B-6C3E-4BAE-AA9D-CE6AF6662E4F}"/>
    <pc:docChg chg="custSel modSld">
      <pc:chgData name="Dmitriy Beznosko" userId="8bcdeb23-d2dd-465e-bda6-8e644f22b48c" providerId="ADAL" clId="{0045981B-6C3E-4BAE-AA9D-CE6AF6662E4F}" dt="2026-06-12T12:51:32.849" v="214" actId="1038"/>
      <pc:docMkLst>
        <pc:docMk/>
      </pc:docMkLst>
      <pc:sldChg chg="modSp mod">
        <pc:chgData name="Dmitriy Beznosko" userId="8bcdeb23-d2dd-465e-bda6-8e644f22b48c" providerId="ADAL" clId="{0045981B-6C3E-4BAE-AA9D-CE6AF6662E4F}" dt="2026-06-12T12:51:32.849" v="214" actId="1038"/>
        <pc:sldMkLst>
          <pc:docMk/>
          <pc:sldMk cId="2422032395" sldId="256"/>
        </pc:sldMkLst>
        <pc:spChg chg="mod">
          <ac:chgData name="Dmitriy Beznosko" userId="8bcdeb23-d2dd-465e-bda6-8e644f22b48c" providerId="ADAL" clId="{0045981B-6C3E-4BAE-AA9D-CE6AF6662E4F}" dt="2026-06-12T12:40:50.059" v="45" actId="14100"/>
          <ac:spMkLst>
            <pc:docMk/>
            <pc:sldMk cId="2422032395" sldId="256"/>
            <ac:spMk id="2" creationId="{00000000-0000-0000-0000-000000000000}"/>
          </ac:spMkLst>
        </pc:spChg>
        <pc:spChg chg="mod">
          <ac:chgData name="Dmitriy Beznosko" userId="8bcdeb23-d2dd-465e-bda6-8e644f22b48c" providerId="ADAL" clId="{0045981B-6C3E-4BAE-AA9D-CE6AF6662E4F}" dt="2026-06-12T12:49:47.544" v="199" actId="313"/>
          <ac:spMkLst>
            <pc:docMk/>
            <pc:sldMk cId="2422032395" sldId="256"/>
            <ac:spMk id="3" creationId="{00000000-0000-0000-0000-000000000000}"/>
          </ac:spMkLst>
        </pc:spChg>
        <pc:spChg chg="mod">
          <ac:chgData name="Dmitriy Beznosko" userId="8bcdeb23-d2dd-465e-bda6-8e644f22b48c" providerId="ADAL" clId="{0045981B-6C3E-4BAE-AA9D-CE6AF6662E4F}" dt="2026-06-12T12:41:46.311" v="61" actId="14100"/>
          <ac:spMkLst>
            <pc:docMk/>
            <pc:sldMk cId="2422032395" sldId="256"/>
            <ac:spMk id="6" creationId="{00000000-0000-0000-0000-000000000000}"/>
          </ac:spMkLst>
        </pc:spChg>
        <pc:spChg chg="mod">
          <ac:chgData name="Dmitriy Beznosko" userId="8bcdeb23-d2dd-465e-bda6-8e644f22b48c" providerId="ADAL" clId="{0045981B-6C3E-4BAE-AA9D-CE6AF6662E4F}" dt="2026-06-12T12:50:09.876" v="200" actId="207"/>
          <ac:spMkLst>
            <pc:docMk/>
            <pc:sldMk cId="2422032395" sldId="256"/>
            <ac:spMk id="10" creationId="{00000000-0000-0000-0000-000000000000}"/>
          </ac:spMkLst>
        </pc:spChg>
        <pc:spChg chg="mod">
          <ac:chgData name="Dmitriy Beznosko" userId="8bcdeb23-d2dd-465e-bda6-8e644f22b48c" providerId="ADAL" clId="{0045981B-6C3E-4BAE-AA9D-CE6AF6662E4F}" dt="2026-06-12T12:42:57.044" v="92" actId="20577"/>
          <ac:spMkLst>
            <pc:docMk/>
            <pc:sldMk cId="2422032395" sldId="256"/>
            <ac:spMk id="14" creationId="{00000000-0000-0000-0000-000000000000}"/>
          </ac:spMkLst>
        </pc:spChg>
        <pc:spChg chg="mod">
          <ac:chgData name="Dmitriy Beznosko" userId="8bcdeb23-d2dd-465e-bda6-8e644f22b48c" providerId="ADAL" clId="{0045981B-6C3E-4BAE-AA9D-CE6AF6662E4F}" dt="2026-06-12T12:41:27.140" v="46" actId="790"/>
          <ac:spMkLst>
            <pc:docMk/>
            <pc:sldMk cId="2422032395" sldId="256"/>
            <ac:spMk id="100" creationId="{E871126E-1916-E609-7288-DCEACAE74576}"/>
          </ac:spMkLst>
        </pc:spChg>
        <pc:spChg chg="mod">
          <ac:chgData name="Dmitriy Beznosko" userId="8bcdeb23-d2dd-465e-bda6-8e644f22b48c" providerId="ADAL" clId="{0045981B-6C3E-4BAE-AA9D-CE6AF6662E4F}" dt="2026-06-12T12:41:27.140" v="46" actId="790"/>
          <ac:spMkLst>
            <pc:docMk/>
            <pc:sldMk cId="2422032395" sldId="256"/>
            <ac:spMk id="101" creationId="{869D4825-233F-3AB4-B243-97AC58DF0BFF}"/>
          </ac:spMkLst>
        </pc:spChg>
        <pc:spChg chg="mod">
          <ac:chgData name="Dmitriy Beznosko" userId="8bcdeb23-d2dd-465e-bda6-8e644f22b48c" providerId="ADAL" clId="{0045981B-6C3E-4BAE-AA9D-CE6AF6662E4F}" dt="2026-06-12T12:41:27.140" v="46" actId="790"/>
          <ac:spMkLst>
            <pc:docMk/>
            <pc:sldMk cId="2422032395" sldId="256"/>
            <ac:spMk id="103" creationId="{44F62FE4-EA00-9B23-DABB-2AAA43245945}"/>
          </ac:spMkLst>
        </pc:spChg>
        <pc:spChg chg="mod">
          <ac:chgData name="Dmitriy Beznosko" userId="8bcdeb23-d2dd-465e-bda6-8e644f22b48c" providerId="ADAL" clId="{0045981B-6C3E-4BAE-AA9D-CE6AF6662E4F}" dt="2026-06-12T12:41:27.140" v="46" actId="790"/>
          <ac:spMkLst>
            <pc:docMk/>
            <pc:sldMk cId="2422032395" sldId="256"/>
            <ac:spMk id="104" creationId="{6D3FD193-4FCF-1D8B-F2EA-CD11F88A3972}"/>
          </ac:spMkLst>
        </pc:spChg>
        <pc:spChg chg="mod">
          <ac:chgData name="Dmitriy Beznosko" userId="8bcdeb23-d2dd-465e-bda6-8e644f22b48c" providerId="ADAL" clId="{0045981B-6C3E-4BAE-AA9D-CE6AF6662E4F}" dt="2026-06-12T12:41:27.140" v="46" actId="790"/>
          <ac:spMkLst>
            <pc:docMk/>
            <pc:sldMk cId="2422032395" sldId="256"/>
            <ac:spMk id="108" creationId="{8B821035-5FC9-26BD-0BA8-5F45FB72FA3A}"/>
          </ac:spMkLst>
        </pc:spChg>
        <pc:spChg chg="mod">
          <ac:chgData name="Dmitriy Beznosko" userId="8bcdeb23-d2dd-465e-bda6-8e644f22b48c" providerId="ADAL" clId="{0045981B-6C3E-4BAE-AA9D-CE6AF6662E4F}" dt="2026-06-12T12:41:27.140" v="46" actId="790"/>
          <ac:spMkLst>
            <pc:docMk/>
            <pc:sldMk cId="2422032395" sldId="256"/>
            <ac:spMk id="111" creationId="{A8B05F37-4C84-3D5E-EE93-6443E9DCF7D0}"/>
          </ac:spMkLst>
        </pc:spChg>
        <pc:picChg chg="mod">
          <ac:chgData name="Dmitriy Beznosko" userId="8bcdeb23-d2dd-465e-bda6-8e644f22b48c" providerId="ADAL" clId="{0045981B-6C3E-4BAE-AA9D-CE6AF6662E4F}" dt="2026-06-12T12:51:32.849" v="214" actId="1038"/>
          <ac:picMkLst>
            <pc:docMk/>
            <pc:sldMk cId="2422032395" sldId="256"/>
            <ac:picMk id="5" creationId="{00000000-0000-0000-0000-000000000000}"/>
          </ac:picMkLst>
        </pc:picChg>
        <pc:picChg chg="mod">
          <ac:chgData name="Dmitriy Beznosko" userId="8bcdeb23-d2dd-465e-bda6-8e644f22b48c" providerId="ADAL" clId="{0045981B-6C3E-4BAE-AA9D-CE6AF6662E4F}" dt="2026-06-12T12:40:39.502" v="42" actId="1076"/>
          <ac:picMkLst>
            <pc:docMk/>
            <pc:sldMk cId="2422032395" sldId="256"/>
            <ac:picMk id="21" creationId="{BA71C6F1-9F43-19C8-8556-72DC73E29694}"/>
          </ac:picMkLst>
        </pc:picChg>
        <pc:picChg chg="mod">
          <ac:chgData name="Dmitriy Beznosko" userId="8bcdeb23-d2dd-465e-bda6-8e644f22b48c" providerId="ADAL" clId="{0045981B-6C3E-4BAE-AA9D-CE6AF6662E4F}" dt="2026-06-12T12:42:48.097" v="88" actId="1035"/>
          <ac:picMkLst>
            <pc:docMk/>
            <pc:sldMk cId="2422032395" sldId="256"/>
            <ac:picMk id="95" creationId="{62F0019B-86E1-DC33-170B-C9C101B907FE}"/>
          </ac:picMkLst>
        </pc:picChg>
        <pc:cxnChg chg="mod">
          <ac:chgData name="Dmitriy Beznosko" userId="8bcdeb23-d2dd-465e-bda6-8e644f22b48c" providerId="ADAL" clId="{0045981B-6C3E-4BAE-AA9D-CE6AF6662E4F}" dt="2026-06-12T12:48:43.876" v="181" actId="1035"/>
          <ac:cxnSpMkLst>
            <pc:docMk/>
            <pc:sldMk cId="2422032395" sldId="256"/>
            <ac:cxnSpMk id="9" creationId="{00000000-0000-0000-0000-000000000000}"/>
          </ac:cxnSpMkLst>
        </pc:cxn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4129" y="4954765"/>
            <a:ext cx="18180130" cy="10540259"/>
          </a:xfrm>
        </p:spPr>
        <p:txBody>
          <a:bodyPr anchor="b"/>
          <a:lstStyle>
            <a:lvl1pPr algn="ctr">
              <a:defRPr sz="14035"/>
            </a:lvl1pPr>
          </a:lstStyle>
          <a:p>
            <a:r>
              <a:rPr lang="en-US"/>
              <a:t>Click to edit Master title style</a:t>
            </a:r>
            <a:endParaRPr lang="en-US" dirty="0"/>
          </a:p>
        </p:txBody>
      </p:sp>
      <p:sp>
        <p:nvSpPr>
          <p:cNvPr id="3" name="Subtitle 2"/>
          <p:cNvSpPr>
            <a:spLocks noGrp="1"/>
          </p:cNvSpPr>
          <p:nvPr>
            <p:ph type="subTitle" idx="1"/>
          </p:nvPr>
        </p:nvSpPr>
        <p:spPr>
          <a:xfrm>
            <a:off x="2673549" y="15901497"/>
            <a:ext cx="16041291" cy="7309499"/>
          </a:xfrm>
        </p:spPr>
        <p:txBody>
          <a:bodyPr/>
          <a:lstStyle>
            <a:lvl1pPr marL="0" indent="0" algn="ctr">
              <a:buNone/>
              <a:defRPr sz="5614"/>
            </a:lvl1pPr>
            <a:lvl2pPr marL="1069437" indent="0" algn="ctr">
              <a:buNone/>
              <a:defRPr sz="4678"/>
            </a:lvl2pPr>
            <a:lvl3pPr marL="2138873" indent="0" algn="ctr">
              <a:buNone/>
              <a:defRPr sz="4210"/>
            </a:lvl3pPr>
            <a:lvl4pPr marL="3208310" indent="0" algn="ctr">
              <a:buNone/>
              <a:defRPr sz="3743"/>
            </a:lvl4pPr>
            <a:lvl5pPr marL="4277746" indent="0" algn="ctr">
              <a:buNone/>
              <a:defRPr sz="3743"/>
            </a:lvl5pPr>
            <a:lvl6pPr marL="5347183" indent="0" algn="ctr">
              <a:buNone/>
              <a:defRPr sz="3743"/>
            </a:lvl6pPr>
            <a:lvl7pPr marL="6416619" indent="0" algn="ctr">
              <a:buNone/>
              <a:defRPr sz="3743"/>
            </a:lvl7pPr>
            <a:lvl8pPr marL="7486056" indent="0" algn="ctr">
              <a:buNone/>
              <a:defRPr sz="3743"/>
            </a:lvl8pPr>
            <a:lvl9pPr marL="8555492" indent="0" algn="ctr">
              <a:buNone/>
              <a:defRPr sz="3743"/>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D8C3C0C-B237-4A38-A5E0-444C09EA5991}" type="datetimeFigureOut">
              <a:rPr lang="ru-RU" smtClean="0"/>
              <a:t>12.06.2026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0BE9AAD-4E36-44B1-8E6B-BC3DF23F3910}" type="slidenum">
              <a:rPr lang="ru-RU" smtClean="0"/>
              <a:t>‹#›</a:t>
            </a:fld>
            <a:endParaRPr lang="ru-RU"/>
          </a:p>
        </p:txBody>
      </p:sp>
    </p:spTree>
    <p:extLst>
      <p:ext uri="{BB962C8B-B14F-4D97-AF65-F5344CB8AC3E}">
        <p14:creationId xmlns:p14="http://schemas.microsoft.com/office/powerpoint/2010/main" val="661546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8C3C0C-B237-4A38-A5E0-444C09EA5991}" type="datetimeFigureOut">
              <a:rPr lang="ru-RU" smtClean="0"/>
              <a:t>12.06.2026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0BE9AAD-4E36-44B1-8E6B-BC3DF23F3910}" type="slidenum">
              <a:rPr lang="ru-RU" smtClean="0"/>
              <a:t>‹#›</a:t>
            </a:fld>
            <a:endParaRPr lang="ru-RU"/>
          </a:p>
        </p:txBody>
      </p:sp>
    </p:spTree>
    <p:extLst>
      <p:ext uri="{BB962C8B-B14F-4D97-AF65-F5344CB8AC3E}">
        <p14:creationId xmlns:p14="http://schemas.microsoft.com/office/powerpoint/2010/main" val="4141900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06066" y="1611875"/>
            <a:ext cx="4611871" cy="256568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70453" y="1611875"/>
            <a:ext cx="13568259" cy="256568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8C3C0C-B237-4A38-A5E0-444C09EA5991}" type="datetimeFigureOut">
              <a:rPr lang="ru-RU" smtClean="0"/>
              <a:t>12.06.2026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0BE9AAD-4E36-44B1-8E6B-BC3DF23F3910}" type="slidenum">
              <a:rPr lang="ru-RU" smtClean="0"/>
              <a:t>‹#›</a:t>
            </a:fld>
            <a:endParaRPr lang="ru-RU"/>
          </a:p>
        </p:txBody>
      </p:sp>
    </p:spTree>
    <p:extLst>
      <p:ext uri="{BB962C8B-B14F-4D97-AF65-F5344CB8AC3E}">
        <p14:creationId xmlns:p14="http://schemas.microsoft.com/office/powerpoint/2010/main" val="2404922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8C3C0C-B237-4A38-A5E0-444C09EA5991}" type="datetimeFigureOut">
              <a:rPr lang="ru-RU" smtClean="0"/>
              <a:t>12.06.2026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0BE9AAD-4E36-44B1-8E6B-BC3DF23F3910}" type="slidenum">
              <a:rPr lang="ru-RU" smtClean="0"/>
              <a:t>‹#›</a:t>
            </a:fld>
            <a:endParaRPr lang="ru-RU"/>
          </a:p>
        </p:txBody>
      </p:sp>
    </p:spTree>
    <p:extLst>
      <p:ext uri="{BB962C8B-B14F-4D97-AF65-F5344CB8AC3E}">
        <p14:creationId xmlns:p14="http://schemas.microsoft.com/office/powerpoint/2010/main" val="1781564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9313" y="7547788"/>
            <a:ext cx="18447485" cy="12593645"/>
          </a:xfrm>
        </p:spPr>
        <p:txBody>
          <a:bodyPr anchor="b"/>
          <a:lstStyle>
            <a:lvl1pPr>
              <a:defRPr sz="14035"/>
            </a:lvl1pPr>
          </a:lstStyle>
          <a:p>
            <a:r>
              <a:rPr lang="en-US"/>
              <a:t>Click to edit Master title style</a:t>
            </a:r>
            <a:endParaRPr lang="en-US" dirty="0"/>
          </a:p>
        </p:txBody>
      </p:sp>
      <p:sp>
        <p:nvSpPr>
          <p:cNvPr id="3" name="Text Placeholder 2"/>
          <p:cNvSpPr>
            <a:spLocks noGrp="1"/>
          </p:cNvSpPr>
          <p:nvPr>
            <p:ph type="body" idx="1"/>
          </p:nvPr>
        </p:nvSpPr>
        <p:spPr>
          <a:xfrm>
            <a:off x="1459313" y="20260574"/>
            <a:ext cx="18447485" cy="6622701"/>
          </a:xfrm>
        </p:spPr>
        <p:txBody>
          <a:bodyPr/>
          <a:lstStyle>
            <a:lvl1pPr marL="0" indent="0">
              <a:buNone/>
              <a:defRPr sz="5614">
                <a:solidFill>
                  <a:schemeClr val="tx1"/>
                </a:solidFill>
              </a:defRPr>
            </a:lvl1pPr>
            <a:lvl2pPr marL="1069437" indent="0">
              <a:buNone/>
              <a:defRPr sz="4678">
                <a:solidFill>
                  <a:schemeClr val="tx1">
                    <a:tint val="75000"/>
                  </a:schemeClr>
                </a:solidFill>
              </a:defRPr>
            </a:lvl2pPr>
            <a:lvl3pPr marL="2138873" indent="0">
              <a:buNone/>
              <a:defRPr sz="4210">
                <a:solidFill>
                  <a:schemeClr val="tx1">
                    <a:tint val="75000"/>
                  </a:schemeClr>
                </a:solidFill>
              </a:defRPr>
            </a:lvl3pPr>
            <a:lvl4pPr marL="3208310" indent="0">
              <a:buNone/>
              <a:defRPr sz="3743">
                <a:solidFill>
                  <a:schemeClr val="tx1">
                    <a:tint val="75000"/>
                  </a:schemeClr>
                </a:solidFill>
              </a:defRPr>
            </a:lvl4pPr>
            <a:lvl5pPr marL="4277746" indent="0">
              <a:buNone/>
              <a:defRPr sz="3743">
                <a:solidFill>
                  <a:schemeClr val="tx1">
                    <a:tint val="75000"/>
                  </a:schemeClr>
                </a:solidFill>
              </a:defRPr>
            </a:lvl5pPr>
            <a:lvl6pPr marL="5347183" indent="0">
              <a:buNone/>
              <a:defRPr sz="3743">
                <a:solidFill>
                  <a:schemeClr val="tx1">
                    <a:tint val="75000"/>
                  </a:schemeClr>
                </a:solidFill>
              </a:defRPr>
            </a:lvl6pPr>
            <a:lvl7pPr marL="6416619" indent="0">
              <a:buNone/>
              <a:defRPr sz="3743">
                <a:solidFill>
                  <a:schemeClr val="tx1">
                    <a:tint val="75000"/>
                  </a:schemeClr>
                </a:solidFill>
              </a:defRPr>
            </a:lvl7pPr>
            <a:lvl8pPr marL="7486056" indent="0">
              <a:buNone/>
              <a:defRPr sz="3743">
                <a:solidFill>
                  <a:schemeClr val="tx1">
                    <a:tint val="75000"/>
                  </a:schemeClr>
                </a:solidFill>
              </a:defRPr>
            </a:lvl8pPr>
            <a:lvl9pPr marL="8555492" indent="0">
              <a:buNone/>
              <a:defRPr sz="374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8C3C0C-B237-4A38-A5E0-444C09EA5991}" type="datetimeFigureOut">
              <a:rPr lang="ru-RU" smtClean="0"/>
              <a:t>12.06.2026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0BE9AAD-4E36-44B1-8E6B-BC3DF23F3910}" type="slidenum">
              <a:rPr lang="ru-RU" smtClean="0"/>
              <a:t>‹#›</a:t>
            </a:fld>
            <a:endParaRPr lang="ru-RU"/>
          </a:p>
        </p:txBody>
      </p:sp>
    </p:spTree>
    <p:extLst>
      <p:ext uri="{BB962C8B-B14F-4D97-AF65-F5344CB8AC3E}">
        <p14:creationId xmlns:p14="http://schemas.microsoft.com/office/powerpoint/2010/main" val="4098638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470452" y="8059374"/>
            <a:ext cx="9090065" cy="192093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0827871" y="8059374"/>
            <a:ext cx="9090065" cy="192093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D8C3C0C-B237-4A38-A5E0-444C09EA5991}" type="datetimeFigureOut">
              <a:rPr lang="ru-RU" smtClean="0"/>
              <a:t>12.06.2026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0BE9AAD-4E36-44B1-8E6B-BC3DF23F3910}" type="slidenum">
              <a:rPr lang="ru-RU" smtClean="0"/>
              <a:t>‹#›</a:t>
            </a:fld>
            <a:endParaRPr lang="ru-RU"/>
          </a:p>
        </p:txBody>
      </p:sp>
    </p:spTree>
    <p:extLst>
      <p:ext uri="{BB962C8B-B14F-4D97-AF65-F5344CB8AC3E}">
        <p14:creationId xmlns:p14="http://schemas.microsoft.com/office/powerpoint/2010/main" val="2588111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73237" y="1611882"/>
            <a:ext cx="18447485" cy="5851808"/>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73240" y="7421634"/>
            <a:ext cx="9048289" cy="3637228"/>
          </a:xfrm>
        </p:spPr>
        <p:txBody>
          <a:bodyPr anchor="b"/>
          <a:lstStyle>
            <a:lvl1pPr marL="0" indent="0">
              <a:buNone/>
              <a:defRPr sz="5614" b="1"/>
            </a:lvl1pPr>
            <a:lvl2pPr marL="1069437" indent="0">
              <a:buNone/>
              <a:defRPr sz="4678" b="1"/>
            </a:lvl2pPr>
            <a:lvl3pPr marL="2138873" indent="0">
              <a:buNone/>
              <a:defRPr sz="4210" b="1"/>
            </a:lvl3pPr>
            <a:lvl4pPr marL="3208310" indent="0">
              <a:buNone/>
              <a:defRPr sz="3743" b="1"/>
            </a:lvl4pPr>
            <a:lvl5pPr marL="4277746" indent="0">
              <a:buNone/>
              <a:defRPr sz="3743" b="1"/>
            </a:lvl5pPr>
            <a:lvl6pPr marL="5347183" indent="0">
              <a:buNone/>
              <a:defRPr sz="3743" b="1"/>
            </a:lvl6pPr>
            <a:lvl7pPr marL="6416619" indent="0">
              <a:buNone/>
              <a:defRPr sz="3743" b="1"/>
            </a:lvl7pPr>
            <a:lvl8pPr marL="7486056" indent="0">
              <a:buNone/>
              <a:defRPr sz="3743" b="1"/>
            </a:lvl8pPr>
            <a:lvl9pPr marL="8555492" indent="0">
              <a:buNone/>
              <a:defRPr sz="3743" b="1"/>
            </a:lvl9pPr>
          </a:lstStyle>
          <a:p>
            <a:pPr lvl="0"/>
            <a:r>
              <a:rPr lang="en-US"/>
              <a:t>Click to edit Master text styles</a:t>
            </a:r>
          </a:p>
        </p:txBody>
      </p:sp>
      <p:sp>
        <p:nvSpPr>
          <p:cNvPr id="4" name="Content Placeholder 3"/>
          <p:cNvSpPr>
            <a:spLocks noGrp="1"/>
          </p:cNvSpPr>
          <p:nvPr>
            <p:ph sz="half" idx="2"/>
          </p:nvPr>
        </p:nvSpPr>
        <p:spPr>
          <a:xfrm>
            <a:off x="1473240" y="11058863"/>
            <a:ext cx="9048289" cy="162659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0827872" y="7421634"/>
            <a:ext cx="9092851" cy="3637228"/>
          </a:xfrm>
        </p:spPr>
        <p:txBody>
          <a:bodyPr anchor="b"/>
          <a:lstStyle>
            <a:lvl1pPr marL="0" indent="0">
              <a:buNone/>
              <a:defRPr sz="5614" b="1"/>
            </a:lvl1pPr>
            <a:lvl2pPr marL="1069437" indent="0">
              <a:buNone/>
              <a:defRPr sz="4678" b="1"/>
            </a:lvl2pPr>
            <a:lvl3pPr marL="2138873" indent="0">
              <a:buNone/>
              <a:defRPr sz="4210" b="1"/>
            </a:lvl3pPr>
            <a:lvl4pPr marL="3208310" indent="0">
              <a:buNone/>
              <a:defRPr sz="3743" b="1"/>
            </a:lvl4pPr>
            <a:lvl5pPr marL="4277746" indent="0">
              <a:buNone/>
              <a:defRPr sz="3743" b="1"/>
            </a:lvl5pPr>
            <a:lvl6pPr marL="5347183" indent="0">
              <a:buNone/>
              <a:defRPr sz="3743" b="1"/>
            </a:lvl6pPr>
            <a:lvl7pPr marL="6416619" indent="0">
              <a:buNone/>
              <a:defRPr sz="3743" b="1"/>
            </a:lvl7pPr>
            <a:lvl8pPr marL="7486056" indent="0">
              <a:buNone/>
              <a:defRPr sz="3743" b="1"/>
            </a:lvl8pPr>
            <a:lvl9pPr marL="8555492" indent="0">
              <a:buNone/>
              <a:defRPr sz="3743" b="1"/>
            </a:lvl9pPr>
          </a:lstStyle>
          <a:p>
            <a:pPr lvl="0"/>
            <a:r>
              <a:rPr lang="en-US"/>
              <a:t>Click to edit Master text styles</a:t>
            </a:r>
          </a:p>
        </p:txBody>
      </p:sp>
      <p:sp>
        <p:nvSpPr>
          <p:cNvPr id="6" name="Content Placeholder 5"/>
          <p:cNvSpPr>
            <a:spLocks noGrp="1"/>
          </p:cNvSpPr>
          <p:nvPr>
            <p:ph sz="quarter" idx="4"/>
          </p:nvPr>
        </p:nvSpPr>
        <p:spPr>
          <a:xfrm>
            <a:off x="10827872" y="11058863"/>
            <a:ext cx="9092851" cy="162659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D8C3C0C-B237-4A38-A5E0-444C09EA5991}" type="datetimeFigureOut">
              <a:rPr lang="ru-RU" smtClean="0"/>
              <a:t>12.06.2026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0BE9AAD-4E36-44B1-8E6B-BC3DF23F3910}" type="slidenum">
              <a:rPr lang="ru-RU" smtClean="0"/>
              <a:t>‹#›</a:t>
            </a:fld>
            <a:endParaRPr lang="ru-RU"/>
          </a:p>
        </p:txBody>
      </p:sp>
    </p:spTree>
    <p:extLst>
      <p:ext uri="{BB962C8B-B14F-4D97-AF65-F5344CB8AC3E}">
        <p14:creationId xmlns:p14="http://schemas.microsoft.com/office/powerpoint/2010/main" val="2158036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8C3C0C-B237-4A38-A5E0-444C09EA5991}" type="datetimeFigureOut">
              <a:rPr lang="ru-RU" smtClean="0"/>
              <a:t>12.06.2026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0BE9AAD-4E36-44B1-8E6B-BC3DF23F3910}" type="slidenum">
              <a:rPr lang="ru-RU" smtClean="0"/>
              <a:t>‹#›</a:t>
            </a:fld>
            <a:endParaRPr lang="ru-RU"/>
          </a:p>
        </p:txBody>
      </p:sp>
    </p:spTree>
    <p:extLst>
      <p:ext uri="{BB962C8B-B14F-4D97-AF65-F5344CB8AC3E}">
        <p14:creationId xmlns:p14="http://schemas.microsoft.com/office/powerpoint/2010/main" val="2568906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8C3C0C-B237-4A38-A5E0-444C09EA5991}" type="datetimeFigureOut">
              <a:rPr lang="ru-RU" smtClean="0"/>
              <a:t>12.06.2026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0BE9AAD-4E36-44B1-8E6B-BC3DF23F3910}" type="slidenum">
              <a:rPr lang="ru-RU" smtClean="0"/>
              <a:t>‹#›</a:t>
            </a:fld>
            <a:endParaRPr lang="ru-RU"/>
          </a:p>
        </p:txBody>
      </p:sp>
    </p:spTree>
    <p:extLst>
      <p:ext uri="{BB962C8B-B14F-4D97-AF65-F5344CB8AC3E}">
        <p14:creationId xmlns:p14="http://schemas.microsoft.com/office/powerpoint/2010/main" val="2801862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73237" y="2018348"/>
            <a:ext cx="6898312" cy="7064216"/>
          </a:xfrm>
        </p:spPr>
        <p:txBody>
          <a:bodyPr anchor="b"/>
          <a:lstStyle>
            <a:lvl1pPr>
              <a:defRPr sz="7485"/>
            </a:lvl1pPr>
          </a:lstStyle>
          <a:p>
            <a:r>
              <a:rPr lang="en-US"/>
              <a:t>Click to edit Master title style</a:t>
            </a:r>
            <a:endParaRPr lang="en-US" dirty="0"/>
          </a:p>
        </p:txBody>
      </p:sp>
      <p:sp>
        <p:nvSpPr>
          <p:cNvPr id="3" name="Content Placeholder 2"/>
          <p:cNvSpPr>
            <a:spLocks noGrp="1"/>
          </p:cNvSpPr>
          <p:nvPr>
            <p:ph idx="1"/>
          </p:nvPr>
        </p:nvSpPr>
        <p:spPr>
          <a:xfrm>
            <a:off x="9092851" y="4359077"/>
            <a:ext cx="10827871" cy="21515024"/>
          </a:xfrm>
        </p:spPr>
        <p:txBody>
          <a:bodyPr/>
          <a:lstStyle>
            <a:lvl1pPr>
              <a:defRPr sz="7485"/>
            </a:lvl1pPr>
            <a:lvl2pPr>
              <a:defRPr sz="6549"/>
            </a:lvl2pPr>
            <a:lvl3pPr>
              <a:defRPr sz="5614"/>
            </a:lvl3pPr>
            <a:lvl4pPr>
              <a:defRPr sz="4678"/>
            </a:lvl4pPr>
            <a:lvl5pPr>
              <a:defRPr sz="4678"/>
            </a:lvl5pPr>
            <a:lvl6pPr>
              <a:defRPr sz="4678"/>
            </a:lvl6pPr>
            <a:lvl7pPr>
              <a:defRPr sz="4678"/>
            </a:lvl7pPr>
            <a:lvl8pPr>
              <a:defRPr sz="4678"/>
            </a:lvl8pPr>
            <a:lvl9pPr>
              <a:defRPr sz="467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73237" y="9082564"/>
            <a:ext cx="6898312" cy="16826573"/>
          </a:xfrm>
        </p:spPr>
        <p:txBody>
          <a:bodyPr/>
          <a:lstStyle>
            <a:lvl1pPr marL="0" indent="0">
              <a:buNone/>
              <a:defRPr sz="3743"/>
            </a:lvl1pPr>
            <a:lvl2pPr marL="1069437" indent="0">
              <a:buNone/>
              <a:defRPr sz="3275"/>
            </a:lvl2pPr>
            <a:lvl3pPr marL="2138873" indent="0">
              <a:buNone/>
              <a:defRPr sz="2807"/>
            </a:lvl3pPr>
            <a:lvl4pPr marL="3208310" indent="0">
              <a:buNone/>
              <a:defRPr sz="2339"/>
            </a:lvl4pPr>
            <a:lvl5pPr marL="4277746" indent="0">
              <a:buNone/>
              <a:defRPr sz="2339"/>
            </a:lvl5pPr>
            <a:lvl6pPr marL="5347183" indent="0">
              <a:buNone/>
              <a:defRPr sz="2339"/>
            </a:lvl6pPr>
            <a:lvl7pPr marL="6416619" indent="0">
              <a:buNone/>
              <a:defRPr sz="2339"/>
            </a:lvl7pPr>
            <a:lvl8pPr marL="7486056" indent="0">
              <a:buNone/>
              <a:defRPr sz="2339"/>
            </a:lvl8pPr>
            <a:lvl9pPr marL="8555492" indent="0">
              <a:buNone/>
              <a:defRPr sz="2339"/>
            </a:lvl9pPr>
          </a:lstStyle>
          <a:p>
            <a:pPr lvl="0"/>
            <a:r>
              <a:rPr lang="en-US"/>
              <a:t>Click to edit Master text styles</a:t>
            </a:r>
          </a:p>
        </p:txBody>
      </p:sp>
      <p:sp>
        <p:nvSpPr>
          <p:cNvPr id="5" name="Date Placeholder 4"/>
          <p:cNvSpPr>
            <a:spLocks noGrp="1"/>
          </p:cNvSpPr>
          <p:nvPr>
            <p:ph type="dt" sz="half" idx="10"/>
          </p:nvPr>
        </p:nvSpPr>
        <p:spPr/>
        <p:txBody>
          <a:bodyPr/>
          <a:lstStyle/>
          <a:p>
            <a:fld id="{5D8C3C0C-B237-4A38-A5E0-444C09EA5991}" type="datetimeFigureOut">
              <a:rPr lang="ru-RU" smtClean="0"/>
              <a:t>12.06.2026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0BE9AAD-4E36-44B1-8E6B-BC3DF23F3910}" type="slidenum">
              <a:rPr lang="ru-RU" smtClean="0"/>
              <a:t>‹#›</a:t>
            </a:fld>
            <a:endParaRPr lang="ru-RU"/>
          </a:p>
        </p:txBody>
      </p:sp>
    </p:spTree>
    <p:extLst>
      <p:ext uri="{BB962C8B-B14F-4D97-AF65-F5344CB8AC3E}">
        <p14:creationId xmlns:p14="http://schemas.microsoft.com/office/powerpoint/2010/main" val="534257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73237" y="2018348"/>
            <a:ext cx="6898312" cy="7064216"/>
          </a:xfrm>
        </p:spPr>
        <p:txBody>
          <a:bodyPr anchor="b"/>
          <a:lstStyle>
            <a:lvl1pPr>
              <a:defRPr sz="7485"/>
            </a:lvl1pPr>
          </a:lstStyle>
          <a:p>
            <a:r>
              <a:rPr lang="en-US"/>
              <a:t>Click to edit Master title style</a:t>
            </a:r>
            <a:endParaRPr lang="en-US" dirty="0"/>
          </a:p>
        </p:txBody>
      </p:sp>
      <p:sp>
        <p:nvSpPr>
          <p:cNvPr id="3" name="Picture Placeholder 2"/>
          <p:cNvSpPr>
            <a:spLocks noGrp="1" noChangeAspect="1"/>
          </p:cNvSpPr>
          <p:nvPr>
            <p:ph type="pic" idx="1"/>
          </p:nvPr>
        </p:nvSpPr>
        <p:spPr>
          <a:xfrm>
            <a:off x="9092851" y="4359077"/>
            <a:ext cx="10827871" cy="21515024"/>
          </a:xfrm>
        </p:spPr>
        <p:txBody>
          <a:bodyPr anchor="t"/>
          <a:lstStyle>
            <a:lvl1pPr marL="0" indent="0">
              <a:buNone/>
              <a:defRPr sz="7485"/>
            </a:lvl1pPr>
            <a:lvl2pPr marL="1069437" indent="0">
              <a:buNone/>
              <a:defRPr sz="6549"/>
            </a:lvl2pPr>
            <a:lvl3pPr marL="2138873" indent="0">
              <a:buNone/>
              <a:defRPr sz="5614"/>
            </a:lvl3pPr>
            <a:lvl4pPr marL="3208310" indent="0">
              <a:buNone/>
              <a:defRPr sz="4678"/>
            </a:lvl4pPr>
            <a:lvl5pPr marL="4277746" indent="0">
              <a:buNone/>
              <a:defRPr sz="4678"/>
            </a:lvl5pPr>
            <a:lvl6pPr marL="5347183" indent="0">
              <a:buNone/>
              <a:defRPr sz="4678"/>
            </a:lvl6pPr>
            <a:lvl7pPr marL="6416619" indent="0">
              <a:buNone/>
              <a:defRPr sz="4678"/>
            </a:lvl7pPr>
            <a:lvl8pPr marL="7486056" indent="0">
              <a:buNone/>
              <a:defRPr sz="4678"/>
            </a:lvl8pPr>
            <a:lvl9pPr marL="8555492" indent="0">
              <a:buNone/>
              <a:defRPr sz="4678"/>
            </a:lvl9pPr>
          </a:lstStyle>
          <a:p>
            <a:r>
              <a:rPr lang="en-US"/>
              <a:t>Click icon to add picture</a:t>
            </a:r>
            <a:endParaRPr lang="en-US" dirty="0"/>
          </a:p>
        </p:txBody>
      </p:sp>
      <p:sp>
        <p:nvSpPr>
          <p:cNvPr id="4" name="Text Placeholder 3"/>
          <p:cNvSpPr>
            <a:spLocks noGrp="1"/>
          </p:cNvSpPr>
          <p:nvPr>
            <p:ph type="body" sz="half" idx="2"/>
          </p:nvPr>
        </p:nvSpPr>
        <p:spPr>
          <a:xfrm>
            <a:off x="1473237" y="9082564"/>
            <a:ext cx="6898312" cy="16826573"/>
          </a:xfrm>
        </p:spPr>
        <p:txBody>
          <a:bodyPr/>
          <a:lstStyle>
            <a:lvl1pPr marL="0" indent="0">
              <a:buNone/>
              <a:defRPr sz="3743"/>
            </a:lvl1pPr>
            <a:lvl2pPr marL="1069437" indent="0">
              <a:buNone/>
              <a:defRPr sz="3275"/>
            </a:lvl2pPr>
            <a:lvl3pPr marL="2138873" indent="0">
              <a:buNone/>
              <a:defRPr sz="2807"/>
            </a:lvl3pPr>
            <a:lvl4pPr marL="3208310" indent="0">
              <a:buNone/>
              <a:defRPr sz="2339"/>
            </a:lvl4pPr>
            <a:lvl5pPr marL="4277746" indent="0">
              <a:buNone/>
              <a:defRPr sz="2339"/>
            </a:lvl5pPr>
            <a:lvl6pPr marL="5347183" indent="0">
              <a:buNone/>
              <a:defRPr sz="2339"/>
            </a:lvl6pPr>
            <a:lvl7pPr marL="6416619" indent="0">
              <a:buNone/>
              <a:defRPr sz="2339"/>
            </a:lvl7pPr>
            <a:lvl8pPr marL="7486056" indent="0">
              <a:buNone/>
              <a:defRPr sz="2339"/>
            </a:lvl8pPr>
            <a:lvl9pPr marL="8555492" indent="0">
              <a:buNone/>
              <a:defRPr sz="2339"/>
            </a:lvl9pPr>
          </a:lstStyle>
          <a:p>
            <a:pPr lvl="0"/>
            <a:r>
              <a:rPr lang="en-US"/>
              <a:t>Click to edit Master text styles</a:t>
            </a:r>
          </a:p>
        </p:txBody>
      </p:sp>
      <p:sp>
        <p:nvSpPr>
          <p:cNvPr id="5" name="Date Placeholder 4"/>
          <p:cNvSpPr>
            <a:spLocks noGrp="1"/>
          </p:cNvSpPr>
          <p:nvPr>
            <p:ph type="dt" sz="half" idx="10"/>
          </p:nvPr>
        </p:nvSpPr>
        <p:spPr/>
        <p:txBody>
          <a:bodyPr/>
          <a:lstStyle/>
          <a:p>
            <a:fld id="{5D8C3C0C-B237-4A38-A5E0-444C09EA5991}" type="datetimeFigureOut">
              <a:rPr lang="ru-RU" smtClean="0"/>
              <a:t>12.06.2026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0BE9AAD-4E36-44B1-8E6B-BC3DF23F3910}" type="slidenum">
              <a:rPr lang="ru-RU" smtClean="0"/>
              <a:t>‹#›</a:t>
            </a:fld>
            <a:endParaRPr lang="ru-RU"/>
          </a:p>
        </p:txBody>
      </p:sp>
    </p:spTree>
    <p:extLst>
      <p:ext uri="{BB962C8B-B14F-4D97-AF65-F5344CB8AC3E}">
        <p14:creationId xmlns:p14="http://schemas.microsoft.com/office/powerpoint/2010/main" val="590685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0452" y="1611882"/>
            <a:ext cx="18447485" cy="58518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70452" y="8059374"/>
            <a:ext cx="18447485" cy="192093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470452" y="28060644"/>
            <a:ext cx="4812387" cy="1611875"/>
          </a:xfrm>
          <a:prstGeom prst="rect">
            <a:avLst/>
          </a:prstGeom>
        </p:spPr>
        <p:txBody>
          <a:bodyPr vert="horz" lIns="91440" tIns="45720" rIns="91440" bIns="45720" rtlCol="0" anchor="ctr"/>
          <a:lstStyle>
            <a:lvl1pPr algn="l">
              <a:defRPr sz="2807">
                <a:solidFill>
                  <a:schemeClr val="tx1">
                    <a:tint val="75000"/>
                  </a:schemeClr>
                </a:solidFill>
              </a:defRPr>
            </a:lvl1pPr>
          </a:lstStyle>
          <a:p>
            <a:fld id="{5D8C3C0C-B237-4A38-A5E0-444C09EA5991}" type="datetimeFigureOut">
              <a:rPr lang="ru-RU" smtClean="0"/>
              <a:t>12.06.2026</a:t>
            </a:fld>
            <a:endParaRPr lang="ru-RU"/>
          </a:p>
        </p:txBody>
      </p:sp>
      <p:sp>
        <p:nvSpPr>
          <p:cNvPr id="5" name="Footer Placeholder 4"/>
          <p:cNvSpPr>
            <a:spLocks noGrp="1"/>
          </p:cNvSpPr>
          <p:nvPr>
            <p:ph type="ftr" sz="quarter" idx="3"/>
          </p:nvPr>
        </p:nvSpPr>
        <p:spPr>
          <a:xfrm>
            <a:off x="7084904" y="28060644"/>
            <a:ext cx="7218581" cy="1611875"/>
          </a:xfrm>
          <a:prstGeom prst="rect">
            <a:avLst/>
          </a:prstGeom>
        </p:spPr>
        <p:txBody>
          <a:bodyPr vert="horz" lIns="91440" tIns="45720" rIns="91440" bIns="45720" rtlCol="0" anchor="ctr"/>
          <a:lstStyle>
            <a:lvl1pPr algn="ctr">
              <a:defRPr sz="2807">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15105549" y="28060644"/>
            <a:ext cx="4812387" cy="1611875"/>
          </a:xfrm>
          <a:prstGeom prst="rect">
            <a:avLst/>
          </a:prstGeom>
        </p:spPr>
        <p:txBody>
          <a:bodyPr vert="horz" lIns="91440" tIns="45720" rIns="91440" bIns="45720" rtlCol="0" anchor="ctr"/>
          <a:lstStyle>
            <a:lvl1pPr algn="r">
              <a:defRPr sz="2807">
                <a:solidFill>
                  <a:schemeClr val="tx1">
                    <a:tint val="75000"/>
                  </a:schemeClr>
                </a:solidFill>
              </a:defRPr>
            </a:lvl1pPr>
          </a:lstStyle>
          <a:p>
            <a:fld id="{30BE9AAD-4E36-44B1-8E6B-BC3DF23F3910}" type="slidenum">
              <a:rPr lang="ru-RU" smtClean="0"/>
              <a:t>‹#›</a:t>
            </a:fld>
            <a:endParaRPr lang="ru-RU"/>
          </a:p>
        </p:txBody>
      </p:sp>
    </p:spTree>
    <p:extLst>
      <p:ext uri="{BB962C8B-B14F-4D97-AF65-F5344CB8AC3E}">
        <p14:creationId xmlns:p14="http://schemas.microsoft.com/office/powerpoint/2010/main" val="240390483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2138873" rtl="0" eaLnBrk="1" latinLnBrk="0" hangingPunct="1">
        <a:lnSpc>
          <a:spcPct val="90000"/>
        </a:lnSpc>
        <a:spcBef>
          <a:spcPct val="0"/>
        </a:spcBef>
        <a:buNone/>
        <a:defRPr sz="10292" kern="1200">
          <a:solidFill>
            <a:schemeClr val="tx1"/>
          </a:solidFill>
          <a:latin typeface="+mj-lt"/>
          <a:ea typeface="+mj-ea"/>
          <a:cs typeface="+mj-cs"/>
        </a:defRPr>
      </a:lvl1pPr>
    </p:titleStyle>
    <p:bodyStyle>
      <a:lvl1pPr marL="534718" indent="-534718" algn="l" defTabSz="2138873" rtl="0" eaLnBrk="1" latinLnBrk="0" hangingPunct="1">
        <a:lnSpc>
          <a:spcPct val="90000"/>
        </a:lnSpc>
        <a:spcBef>
          <a:spcPts val="2339"/>
        </a:spcBef>
        <a:buFont typeface="Arial" panose="020B0604020202020204" pitchFamily="34" charset="0"/>
        <a:buChar char="•"/>
        <a:defRPr sz="6549" kern="1200">
          <a:solidFill>
            <a:schemeClr val="tx1"/>
          </a:solidFill>
          <a:latin typeface="+mn-lt"/>
          <a:ea typeface="+mn-ea"/>
          <a:cs typeface="+mn-cs"/>
        </a:defRPr>
      </a:lvl1pPr>
      <a:lvl2pPr marL="1604155" indent="-534718" algn="l" defTabSz="2138873" rtl="0" eaLnBrk="1" latinLnBrk="0" hangingPunct="1">
        <a:lnSpc>
          <a:spcPct val="90000"/>
        </a:lnSpc>
        <a:spcBef>
          <a:spcPts val="1170"/>
        </a:spcBef>
        <a:buFont typeface="Arial" panose="020B0604020202020204" pitchFamily="34" charset="0"/>
        <a:buChar char="•"/>
        <a:defRPr sz="5614" kern="1200">
          <a:solidFill>
            <a:schemeClr val="tx1"/>
          </a:solidFill>
          <a:latin typeface="+mn-lt"/>
          <a:ea typeface="+mn-ea"/>
          <a:cs typeface="+mn-cs"/>
        </a:defRPr>
      </a:lvl2pPr>
      <a:lvl3pPr marL="2673591" indent="-534718" algn="l" defTabSz="2138873" rtl="0" eaLnBrk="1" latinLnBrk="0" hangingPunct="1">
        <a:lnSpc>
          <a:spcPct val="90000"/>
        </a:lnSpc>
        <a:spcBef>
          <a:spcPts val="1170"/>
        </a:spcBef>
        <a:buFont typeface="Arial" panose="020B0604020202020204" pitchFamily="34" charset="0"/>
        <a:buChar char="•"/>
        <a:defRPr sz="4678" kern="1200">
          <a:solidFill>
            <a:schemeClr val="tx1"/>
          </a:solidFill>
          <a:latin typeface="+mn-lt"/>
          <a:ea typeface="+mn-ea"/>
          <a:cs typeface="+mn-cs"/>
        </a:defRPr>
      </a:lvl3pPr>
      <a:lvl4pPr marL="3743028" indent="-534718" algn="l" defTabSz="2138873" rtl="0" eaLnBrk="1" latinLnBrk="0" hangingPunct="1">
        <a:lnSpc>
          <a:spcPct val="90000"/>
        </a:lnSpc>
        <a:spcBef>
          <a:spcPts val="1170"/>
        </a:spcBef>
        <a:buFont typeface="Arial" panose="020B0604020202020204" pitchFamily="34" charset="0"/>
        <a:buChar char="•"/>
        <a:defRPr sz="4210" kern="1200">
          <a:solidFill>
            <a:schemeClr val="tx1"/>
          </a:solidFill>
          <a:latin typeface="+mn-lt"/>
          <a:ea typeface="+mn-ea"/>
          <a:cs typeface="+mn-cs"/>
        </a:defRPr>
      </a:lvl4pPr>
      <a:lvl5pPr marL="4812464" indent="-534718" algn="l" defTabSz="2138873" rtl="0" eaLnBrk="1" latinLnBrk="0" hangingPunct="1">
        <a:lnSpc>
          <a:spcPct val="90000"/>
        </a:lnSpc>
        <a:spcBef>
          <a:spcPts val="1170"/>
        </a:spcBef>
        <a:buFont typeface="Arial" panose="020B0604020202020204" pitchFamily="34" charset="0"/>
        <a:buChar char="•"/>
        <a:defRPr sz="4210" kern="1200">
          <a:solidFill>
            <a:schemeClr val="tx1"/>
          </a:solidFill>
          <a:latin typeface="+mn-lt"/>
          <a:ea typeface="+mn-ea"/>
          <a:cs typeface="+mn-cs"/>
        </a:defRPr>
      </a:lvl5pPr>
      <a:lvl6pPr marL="5881901" indent="-534718" algn="l" defTabSz="2138873" rtl="0" eaLnBrk="1" latinLnBrk="0" hangingPunct="1">
        <a:lnSpc>
          <a:spcPct val="90000"/>
        </a:lnSpc>
        <a:spcBef>
          <a:spcPts val="1170"/>
        </a:spcBef>
        <a:buFont typeface="Arial" panose="020B0604020202020204" pitchFamily="34" charset="0"/>
        <a:buChar char="•"/>
        <a:defRPr sz="4210" kern="1200">
          <a:solidFill>
            <a:schemeClr val="tx1"/>
          </a:solidFill>
          <a:latin typeface="+mn-lt"/>
          <a:ea typeface="+mn-ea"/>
          <a:cs typeface="+mn-cs"/>
        </a:defRPr>
      </a:lvl6pPr>
      <a:lvl7pPr marL="6951337" indent="-534718" algn="l" defTabSz="2138873" rtl="0" eaLnBrk="1" latinLnBrk="0" hangingPunct="1">
        <a:lnSpc>
          <a:spcPct val="90000"/>
        </a:lnSpc>
        <a:spcBef>
          <a:spcPts val="1170"/>
        </a:spcBef>
        <a:buFont typeface="Arial" panose="020B0604020202020204" pitchFamily="34" charset="0"/>
        <a:buChar char="•"/>
        <a:defRPr sz="4210" kern="1200">
          <a:solidFill>
            <a:schemeClr val="tx1"/>
          </a:solidFill>
          <a:latin typeface="+mn-lt"/>
          <a:ea typeface="+mn-ea"/>
          <a:cs typeface="+mn-cs"/>
        </a:defRPr>
      </a:lvl7pPr>
      <a:lvl8pPr marL="8020774" indent="-534718" algn="l" defTabSz="2138873" rtl="0" eaLnBrk="1" latinLnBrk="0" hangingPunct="1">
        <a:lnSpc>
          <a:spcPct val="90000"/>
        </a:lnSpc>
        <a:spcBef>
          <a:spcPts val="1170"/>
        </a:spcBef>
        <a:buFont typeface="Arial" panose="020B0604020202020204" pitchFamily="34" charset="0"/>
        <a:buChar char="•"/>
        <a:defRPr sz="4210" kern="1200">
          <a:solidFill>
            <a:schemeClr val="tx1"/>
          </a:solidFill>
          <a:latin typeface="+mn-lt"/>
          <a:ea typeface="+mn-ea"/>
          <a:cs typeface="+mn-cs"/>
        </a:defRPr>
      </a:lvl8pPr>
      <a:lvl9pPr marL="9090210" indent="-534718" algn="l" defTabSz="2138873" rtl="0" eaLnBrk="1" latinLnBrk="0" hangingPunct="1">
        <a:lnSpc>
          <a:spcPct val="90000"/>
        </a:lnSpc>
        <a:spcBef>
          <a:spcPts val="1170"/>
        </a:spcBef>
        <a:buFont typeface="Arial" panose="020B0604020202020204" pitchFamily="34" charset="0"/>
        <a:buChar char="•"/>
        <a:defRPr sz="4210" kern="1200">
          <a:solidFill>
            <a:schemeClr val="tx1"/>
          </a:solidFill>
          <a:latin typeface="+mn-lt"/>
          <a:ea typeface="+mn-ea"/>
          <a:cs typeface="+mn-cs"/>
        </a:defRPr>
      </a:lvl9pPr>
    </p:bodyStyle>
    <p:otherStyle>
      <a:defPPr>
        <a:defRPr lang="en-US"/>
      </a:defPPr>
      <a:lvl1pPr marL="0" algn="l" defTabSz="2138873" rtl="0" eaLnBrk="1" latinLnBrk="0" hangingPunct="1">
        <a:defRPr sz="4210" kern="1200">
          <a:solidFill>
            <a:schemeClr val="tx1"/>
          </a:solidFill>
          <a:latin typeface="+mn-lt"/>
          <a:ea typeface="+mn-ea"/>
          <a:cs typeface="+mn-cs"/>
        </a:defRPr>
      </a:lvl1pPr>
      <a:lvl2pPr marL="1069437" algn="l" defTabSz="2138873" rtl="0" eaLnBrk="1" latinLnBrk="0" hangingPunct="1">
        <a:defRPr sz="4210" kern="1200">
          <a:solidFill>
            <a:schemeClr val="tx1"/>
          </a:solidFill>
          <a:latin typeface="+mn-lt"/>
          <a:ea typeface="+mn-ea"/>
          <a:cs typeface="+mn-cs"/>
        </a:defRPr>
      </a:lvl2pPr>
      <a:lvl3pPr marL="2138873" algn="l" defTabSz="2138873" rtl="0" eaLnBrk="1" latinLnBrk="0" hangingPunct="1">
        <a:defRPr sz="4210" kern="1200">
          <a:solidFill>
            <a:schemeClr val="tx1"/>
          </a:solidFill>
          <a:latin typeface="+mn-lt"/>
          <a:ea typeface="+mn-ea"/>
          <a:cs typeface="+mn-cs"/>
        </a:defRPr>
      </a:lvl3pPr>
      <a:lvl4pPr marL="3208310" algn="l" defTabSz="2138873" rtl="0" eaLnBrk="1" latinLnBrk="0" hangingPunct="1">
        <a:defRPr sz="4210" kern="1200">
          <a:solidFill>
            <a:schemeClr val="tx1"/>
          </a:solidFill>
          <a:latin typeface="+mn-lt"/>
          <a:ea typeface="+mn-ea"/>
          <a:cs typeface="+mn-cs"/>
        </a:defRPr>
      </a:lvl4pPr>
      <a:lvl5pPr marL="4277746" algn="l" defTabSz="2138873" rtl="0" eaLnBrk="1" latinLnBrk="0" hangingPunct="1">
        <a:defRPr sz="4210" kern="1200">
          <a:solidFill>
            <a:schemeClr val="tx1"/>
          </a:solidFill>
          <a:latin typeface="+mn-lt"/>
          <a:ea typeface="+mn-ea"/>
          <a:cs typeface="+mn-cs"/>
        </a:defRPr>
      </a:lvl5pPr>
      <a:lvl6pPr marL="5347183" algn="l" defTabSz="2138873" rtl="0" eaLnBrk="1" latinLnBrk="0" hangingPunct="1">
        <a:defRPr sz="4210" kern="1200">
          <a:solidFill>
            <a:schemeClr val="tx1"/>
          </a:solidFill>
          <a:latin typeface="+mn-lt"/>
          <a:ea typeface="+mn-ea"/>
          <a:cs typeface="+mn-cs"/>
        </a:defRPr>
      </a:lvl6pPr>
      <a:lvl7pPr marL="6416619" algn="l" defTabSz="2138873" rtl="0" eaLnBrk="1" latinLnBrk="0" hangingPunct="1">
        <a:defRPr sz="4210" kern="1200">
          <a:solidFill>
            <a:schemeClr val="tx1"/>
          </a:solidFill>
          <a:latin typeface="+mn-lt"/>
          <a:ea typeface="+mn-ea"/>
          <a:cs typeface="+mn-cs"/>
        </a:defRPr>
      </a:lvl7pPr>
      <a:lvl8pPr marL="7486056" algn="l" defTabSz="2138873" rtl="0" eaLnBrk="1" latinLnBrk="0" hangingPunct="1">
        <a:defRPr sz="4210" kern="1200">
          <a:solidFill>
            <a:schemeClr val="tx1"/>
          </a:solidFill>
          <a:latin typeface="+mn-lt"/>
          <a:ea typeface="+mn-ea"/>
          <a:cs typeface="+mn-cs"/>
        </a:defRPr>
      </a:lvl8pPr>
      <a:lvl9pPr marL="8555492" algn="l" defTabSz="2138873" rtl="0" eaLnBrk="1" latinLnBrk="0" hangingPunct="1">
        <a:defRPr sz="421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doi.org/10.3390/sym14030482" TargetMode="External"/><Relationship Id="rId13" Type="http://schemas.openxmlformats.org/officeDocument/2006/relationships/image" Target="../media/image7.png"/><Relationship Id="rId3" Type="http://schemas.openxmlformats.org/officeDocument/2006/relationships/hyperlink" Target="https://www.slu.cz/phys/en/" TargetMode="External"/><Relationship Id="rId7" Type="http://schemas.openxmlformats.org/officeDocument/2006/relationships/hyperlink" Target="https://proceedings.physics.cz/wp-content/uploads/2024/01/RAGtime25_online_final.pdf" TargetMode="External"/><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iopscience.iop.org/article/10.3847/1538-4357/ab8ae9" TargetMode="External"/><Relationship Id="rId11" Type="http://schemas.openxmlformats.org/officeDocument/2006/relationships/image" Target="../media/image5.png"/><Relationship Id="rId5" Type="http://schemas.openxmlformats.org/officeDocument/2006/relationships/image" Target="../media/image3.png"/><Relationship Id="rId15" Type="http://schemas.openxmlformats.org/officeDocument/2006/relationships/image" Target="../media/image9.jpg"/><Relationship Id="rId10"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hyperlink" Target="https://doi.org/10.22323/1.485.0521" TargetMode="External"/><Relationship Id="rId1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64387" y="481166"/>
            <a:ext cx="13282468" cy="1443248"/>
          </a:xfrm>
        </p:spPr>
        <p:txBody>
          <a:bodyPr>
            <a:noAutofit/>
          </a:bodyPr>
          <a:lstStyle/>
          <a:p>
            <a:r>
              <a:rPr lang="en-US" sz="3815" b="1" noProof="0" dirty="0">
                <a:solidFill>
                  <a:srgbClr val="002060"/>
                </a:solidFill>
              </a:rPr>
              <a:t>A possible origin of the ‘knee’ in the cosmic rays spectrum </a:t>
            </a:r>
            <a:br>
              <a:rPr lang="en-US" sz="3815" b="1" noProof="0" dirty="0">
                <a:solidFill>
                  <a:srgbClr val="002060"/>
                </a:solidFill>
              </a:rPr>
            </a:br>
            <a:r>
              <a:rPr lang="en-US" sz="3815" b="1" noProof="0" dirty="0">
                <a:solidFill>
                  <a:srgbClr val="002060"/>
                </a:solidFill>
              </a:rPr>
              <a:t>due to the Galactic center black hole</a:t>
            </a:r>
          </a:p>
        </p:txBody>
      </p:sp>
      <mc:AlternateContent xmlns:mc="http://schemas.openxmlformats.org/markup-compatibility/2006">
        <mc:Choice xmlns:a14="http://schemas.microsoft.com/office/drawing/2010/main" Requires="a14">
          <p:sp>
            <p:nvSpPr>
              <p:cNvPr id="3" name="Подзаголовок 2"/>
              <p:cNvSpPr>
                <a:spLocks noGrp="1"/>
              </p:cNvSpPr>
              <p:nvPr>
                <p:ph type="subTitle" idx="1"/>
              </p:nvPr>
            </p:nvSpPr>
            <p:spPr>
              <a:xfrm>
                <a:off x="718457" y="3388260"/>
                <a:ext cx="9751995" cy="10561714"/>
              </a:xfrm>
            </p:spPr>
            <p:txBody>
              <a:bodyPr>
                <a:noAutofit/>
              </a:bodyPr>
              <a:lstStyle/>
              <a:p>
                <a:pPr algn="just"/>
                <a:r>
                  <a:rPr lang="en-US" sz="2826" b="1" i="1" noProof="0" dirty="0">
                    <a:solidFill>
                      <a:srgbClr val="002060"/>
                    </a:solidFill>
                  </a:rPr>
                  <a:t>Abstract</a:t>
                </a:r>
              </a:p>
              <a:p>
                <a:pPr algn="just"/>
                <a:r>
                  <a:rPr lang="en-US" sz="2826" noProof="0" dirty="0">
                    <a:solidFill>
                      <a:srgbClr val="002060"/>
                    </a:solidFill>
                  </a:rPr>
                  <a:t>It is well known that supermassive black holes in the centers of galaxies are capable of accelerating charged particles to very high energies. In many cases, the particle acceleration by black holes occurs electromagnetically through an electric field induced by the source. We explore the acceleration of charged particles in the combined gravitational and magnetic field around a rotating black hole as a possible source of cosmic rays with the energy of the few PeV. We derive the energy spectrum for charged particles escaping to infinity, which can serve as injection spectrum for observed high energy cosmic rays.</a:t>
                </a:r>
              </a:p>
              <a:p>
                <a:pPr algn="just"/>
                <a:r>
                  <a:rPr lang="en-US" sz="2826" b="1" i="1" noProof="0" dirty="0">
                    <a:solidFill>
                      <a:srgbClr val="002060"/>
                    </a:solidFill>
                  </a:rPr>
                  <a:t>Sagittarius A*: </a:t>
                </a:r>
                <a:r>
                  <a:rPr lang="en-US" sz="2826" noProof="0" dirty="0">
                    <a:solidFill>
                      <a:srgbClr val="002060"/>
                    </a:solidFill>
                  </a:rPr>
                  <a:t>A compact supermassive source Sagittarius A* (Sgr A*) located at the center of our Galaxy, which has been observed at different wavelengths across the electromagnetic spectrum, is currently the best-known black hole candidate. It is also the closest and largest in projection SMBH. At the same time, its acceleration capability and related cosmic ray or neutrino messengers were not yet experimentally probed. </a:t>
                </a:r>
              </a:p>
              <a:p>
                <a:pPr algn="just"/>
                <a:endParaRPr lang="en-US" sz="2826" noProof="0" dirty="0">
                  <a:solidFill>
                    <a:srgbClr val="002060"/>
                  </a:solidFill>
                </a:endParaRPr>
              </a:p>
              <a:p>
                <a:pPr algn="just"/>
                <a:endParaRPr lang="en-US" sz="2826" noProof="0" dirty="0">
                  <a:solidFill>
                    <a:srgbClr val="002060"/>
                  </a:solidFill>
                </a:endParaRPr>
              </a:p>
              <a:p>
                <a:pPr algn="just"/>
                <a:endParaRPr lang="en-US" sz="2826" noProof="0" dirty="0">
                  <a:solidFill>
                    <a:srgbClr val="002060"/>
                  </a:solidFill>
                </a:endParaRPr>
              </a:p>
              <a:p>
                <a:pPr algn="just"/>
                <a:endParaRPr lang="en-US" sz="2826" noProof="0" dirty="0">
                  <a:solidFill>
                    <a:srgbClr val="002060"/>
                  </a:solidFill>
                </a:endParaRPr>
              </a:p>
              <a:p>
                <a:pPr algn="just"/>
                <a:br>
                  <a:rPr lang="en-US" sz="2826" noProof="0" dirty="0">
                    <a:solidFill>
                      <a:srgbClr val="002060"/>
                    </a:solidFill>
                  </a:rPr>
                </a:br>
                <a:r>
                  <a:rPr lang="en-US" sz="2826" noProof="0" dirty="0">
                    <a:solidFill>
                      <a:srgbClr val="002060"/>
                    </a:solidFill>
                  </a:rPr>
                  <a:t>The figure shows VHE gamma-ray image of the Galactic Centre region by H.E.S.S. To explain observed gamma-image one requires a continuous injection of PeV protons within 10 pc from the Galactic center. </a:t>
                </a:r>
              </a:p>
              <a:p>
                <a:pPr algn="just"/>
                <a:r>
                  <a:rPr lang="en-US" sz="2826" b="1" i="1" noProof="0" dirty="0">
                    <a:solidFill>
                      <a:srgbClr val="002060"/>
                    </a:solidFill>
                  </a:rPr>
                  <a:t>Knee:</a:t>
                </a:r>
                <a:r>
                  <a:rPr lang="en-US" sz="2826" noProof="0" dirty="0">
                    <a:solidFill>
                      <a:srgbClr val="002060"/>
                    </a:solidFill>
                  </a:rPr>
                  <a:t> The origin of cosmic rays (CRs) at the ``knee’’ (a few PeV) remains an open question. While Supernova Remnants (SNRs) are the standard candidates for Galactic CRs, they struggle to accelerate protons beyond a few hundred TeV. </a:t>
                </a:r>
              </a:p>
              <a:p>
                <a:pPr algn="just"/>
                <a:r>
                  <a:rPr lang="en-US" sz="2800" b="1" i="1" noProof="0" dirty="0">
                    <a:solidFill>
                      <a:srgbClr val="002060"/>
                    </a:solidFill>
                  </a:rPr>
                  <a:t>Black hole as energy source:</a:t>
                </a:r>
                <a:r>
                  <a:rPr lang="en-US" sz="2800" i="1" noProof="0" dirty="0">
                    <a:solidFill>
                      <a:srgbClr val="002060"/>
                    </a:solidFill>
                  </a:rPr>
                  <a:t> </a:t>
                </a:r>
                <a:r>
                  <a:rPr lang="en-US" sz="2800" noProof="0" dirty="0">
                    <a:solidFill>
                      <a:srgbClr val="002060"/>
                    </a:solidFill>
                  </a:rPr>
                  <a:t>Black hole thermodynamics states that </a:t>
                </a:r>
                <a:r>
                  <a:rPr lang="en-US" sz="2800" b="1" noProof="0" dirty="0">
                    <a:solidFill>
                      <a:srgbClr val="002060"/>
                    </a:solidFill>
                  </a:rPr>
                  <a:t>29%</a:t>
                </a:r>
                <a:r>
                  <a:rPr lang="en-US" sz="2800" noProof="0" dirty="0">
                    <a:solidFill>
                      <a:srgbClr val="002060"/>
                    </a:solidFill>
                  </a:rPr>
                  <a:t> of BH’s energy is rotational and available for extraction. If we assume </a:t>
                </a:r>
                <a:r>
                  <a:rPr lang="en-US" sz="2800" noProof="0" dirty="0" err="1">
                    <a:solidFill>
                      <a:srgbClr val="002060"/>
                    </a:solidFill>
                  </a:rPr>
                  <a:t>SgrA</a:t>
                </a:r>
                <a:r>
                  <a:rPr lang="en-US" sz="2800" noProof="0" dirty="0">
                    <a:solidFill>
                      <a:srgbClr val="002060"/>
                    </a:solidFill>
                  </a:rPr>
                  <a:t>* is spinning with just 1% of its max., then the available energy is </a:t>
                </a:r>
                <a14:m>
                  <m:oMath xmlns:m="http://schemas.openxmlformats.org/officeDocument/2006/math">
                    <m:sSup>
                      <m:sSupPr>
                        <m:ctrlPr>
                          <a:rPr lang="en-US" sz="2800" b="1" i="1" noProof="0" smtClean="0">
                            <a:solidFill>
                              <a:srgbClr val="002060"/>
                            </a:solidFill>
                            <a:latin typeface="Cambria Math" panose="02040503050406030204" pitchFamily="18" charset="0"/>
                            <a:ea typeface="Cambria Math" panose="02040503050406030204" pitchFamily="18" charset="0"/>
                          </a:rPr>
                        </m:ctrlPr>
                      </m:sSupPr>
                      <m:e>
                        <m:r>
                          <a:rPr lang="en-US" sz="2800" b="1" i="1" noProof="0" smtClean="0">
                            <a:solidFill>
                              <a:srgbClr val="002060"/>
                            </a:solidFill>
                            <a:latin typeface="Cambria Math" panose="02040503050406030204" pitchFamily="18" charset="0"/>
                            <a:ea typeface="Cambria Math" panose="02040503050406030204" pitchFamily="18" charset="0"/>
                          </a:rPr>
                          <m:t>𝟏𝟎</m:t>
                        </m:r>
                      </m:e>
                      <m:sup>
                        <m:r>
                          <a:rPr lang="en-US" sz="2800" b="1" i="1" noProof="0" smtClean="0">
                            <a:solidFill>
                              <a:srgbClr val="002060"/>
                            </a:solidFill>
                            <a:latin typeface="Cambria Math" panose="02040503050406030204" pitchFamily="18" charset="0"/>
                            <a:ea typeface="Cambria Math" panose="02040503050406030204" pitchFamily="18" charset="0"/>
                          </a:rPr>
                          <m:t>𝟓𝟔</m:t>
                        </m:r>
                      </m:sup>
                    </m:sSup>
                    <m:r>
                      <a:rPr lang="en-US" sz="2800" b="1" i="1" noProof="0">
                        <a:solidFill>
                          <a:srgbClr val="002060"/>
                        </a:solidFill>
                        <a:latin typeface="Cambria Math" panose="02040503050406030204" pitchFamily="18" charset="0"/>
                        <a:ea typeface="Cambria Math" panose="02040503050406030204" pitchFamily="18" charset="0"/>
                      </a:rPr>
                      <m:t> </m:t>
                    </m:r>
                  </m:oMath>
                </a14:m>
                <a:r>
                  <a:rPr lang="en-US" sz="2800" b="1" noProof="0" dirty="0">
                    <a:solidFill>
                      <a:srgbClr val="002060"/>
                    </a:solidFill>
                  </a:rPr>
                  <a:t>eV ~ </a:t>
                </a:r>
                <a14:m>
                  <m:oMath xmlns:m="http://schemas.openxmlformats.org/officeDocument/2006/math">
                    <m:sSup>
                      <m:sSupPr>
                        <m:ctrlPr>
                          <a:rPr lang="en-US" sz="2800" b="1" i="1" noProof="0" smtClean="0">
                            <a:solidFill>
                              <a:srgbClr val="002060"/>
                            </a:solidFill>
                            <a:latin typeface="Cambria Math" panose="02040503050406030204" pitchFamily="18" charset="0"/>
                            <a:ea typeface="Cambria Math" panose="02040503050406030204" pitchFamily="18" charset="0"/>
                          </a:rPr>
                        </m:ctrlPr>
                      </m:sSupPr>
                      <m:e>
                        <m:r>
                          <a:rPr lang="en-US" sz="2800" b="1" i="1" noProof="0">
                            <a:solidFill>
                              <a:srgbClr val="002060"/>
                            </a:solidFill>
                            <a:latin typeface="Cambria Math" panose="02040503050406030204" pitchFamily="18" charset="0"/>
                            <a:ea typeface="Cambria Math" panose="02040503050406030204" pitchFamily="18" charset="0"/>
                          </a:rPr>
                          <m:t>𝟏𝟎</m:t>
                        </m:r>
                      </m:e>
                      <m:sup>
                        <m:r>
                          <a:rPr lang="en-US" sz="2800" b="1" i="1" noProof="0" smtClean="0">
                            <a:solidFill>
                              <a:srgbClr val="002060"/>
                            </a:solidFill>
                            <a:latin typeface="Cambria Math" panose="02040503050406030204" pitchFamily="18" charset="0"/>
                            <a:ea typeface="Cambria Math" panose="02040503050406030204" pitchFamily="18" charset="0"/>
                          </a:rPr>
                          <m:t>𝟒𝟒</m:t>
                        </m:r>
                      </m:sup>
                    </m:sSup>
                  </m:oMath>
                </a14:m>
                <a:r>
                  <a:rPr lang="en-US" sz="2800" b="1" noProof="0" dirty="0">
                    <a:solidFill>
                      <a:srgbClr val="002060"/>
                    </a:solidFill>
                  </a:rPr>
                  <a:t> erg</a:t>
                </a:r>
                <a:r>
                  <a:rPr lang="en-US" sz="2800" noProof="0" dirty="0">
                    <a:solidFill>
                      <a:srgbClr val="002060"/>
                    </a:solidFill>
                  </a:rPr>
                  <a:t>. </a:t>
                </a:r>
              </a:p>
              <a:p>
                <a:pPr algn="just"/>
                <a:r>
                  <a:rPr lang="en-US" sz="2800" b="1" i="1" noProof="0" dirty="0">
                    <a:solidFill>
                      <a:srgbClr val="002060"/>
                    </a:solidFill>
                  </a:rPr>
                  <a:t>Acceleration mechanism: </a:t>
                </a:r>
                <a:r>
                  <a:rPr lang="en-US" sz="2800" noProof="0" dirty="0">
                    <a:solidFill>
                      <a:srgbClr val="002060"/>
                    </a:solidFill>
                  </a:rPr>
                  <a:t>Charged particles are accelerated via the electromagnetic Penrose process operating in the magnetosphere of a rotating black hole [1]. The interaction of the black hole spin with an external magnetic field induces strong electric fields capable of extracting rotational energy from the black hole and transferring it to charged particles [2,3]. Particles injected into the acceleration region can gain energies above the PeV range before escaping to infinity, providing a potential source of the knee of Galactic cosmic rays. </a:t>
                </a:r>
              </a:p>
              <a:p>
                <a:pPr algn="just"/>
                <a:endParaRPr lang="en-US" sz="2800" noProof="0" dirty="0">
                  <a:solidFill>
                    <a:srgbClr val="002060"/>
                  </a:solidFill>
                </a:endParaRPr>
              </a:p>
              <a:p>
                <a:pPr algn="just"/>
                <a:endParaRPr lang="en-US" sz="2000" noProof="0" dirty="0">
                  <a:solidFill>
                    <a:srgbClr val="002060"/>
                  </a:solidFill>
                </a:endParaRPr>
              </a:p>
              <a:p>
                <a:pPr algn="just"/>
                <a:endParaRPr lang="en-US" sz="2000" noProof="0" dirty="0">
                  <a:solidFill>
                    <a:srgbClr val="002060"/>
                  </a:solidFill>
                </a:endParaRPr>
              </a:p>
              <a:p>
                <a:pPr algn="just"/>
                <a:endParaRPr lang="en-US" sz="2400" noProof="0" dirty="0">
                  <a:solidFill>
                    <a:srgbClr val="002060"/>
                  </a:solidFill>
                </a:endParaRPr>
              </a:p>
              <a:p>
                <a:pPr algn="just"/>
                <a:r>
                  <a:rPr lang="en-US" sz="2400" i="1" noProof="0" dirty="0">
                    <a:solidFill>
                      <a:srgbClr val="002060"/>
                    </a:solidFill>
                  </a:rPr>
                  <a:t>Table: Summary of particle production channels, escaping particle species, maximum attainable energies, and escape Lorentz factors in the black-hole acceleration scenario applied to Sgr A*.</a:t>
                </a:r>
              </a:p>
              <a:p>
                <a:pPr algn="just"/>
                <a:endParaRPr lang="en-US" sz="2800" noProof="0" dirty="0">
                  <a:solidFill>
                    <a:srgbClr val="002060"/>
                  </a:solidFill>
                </a:endParaRPr>
              </a:p>
              <a:p>
                <a:pPr algn="just"/>
                <a:endParaRPr lang="en-US" sz="2800" noProof="0" dirty="0">
                  <a:solidFill>
                    <a:srgbClr val="002060"/>
                  </a:solidFill>
                </a:endParaRPr>
              </a:p>
              <a:p>
                <a:pPr algn="just"/>
                <a:endParaRPr lang="en-US" sz="2800" noProof="0" dirty="0">
                  <a:solidFill>
                    <a:srgbClr val="002060"/>
                  </a:solidFill>
                </a:endParaRPr>
              </a:p>
              <a:p>
                <a:pPr algn="just"/>
                <a:endParaRPr lang="en-US" sz="2800" noProof="0" dirty="0">
                  <a:solidFill>
                    <a:srgbClr val="002060"/>
                  </a:solidFill>
                </a:endParaRPr>
              </a:p>
              <a:p>
                <a:pPr algn="just"/>
                <a:endParaRPr lang="en-US" sz="2800" noProof="0" dirty="0">
                  <a:solidFill>
                    <a:srgbClr val="002060"/>
                  </a:solidFill>
                </a:endParaRPr>
              </a:p>
              <a:p>
                <a:pPr algn="just"/>
                <a:endParaRPr lang="en-US" sz="2543" noProof="0" dirty="0">
                  <a:solidFill>
                    <a:srgbClr val="002060"/>
                  </a:solidFill>
                </a:endParaRPr>
              </a:p>
            </p:txBody>
          </p:sp>
        </mc:Choice>
        <mc:Fallback>
          <p:sp>
            <p:nvSpPr>
              <p:cNvPr id="3" name="Подзаголовок 2"/>
              <p:cNvSpPr>
                <a:spLocks noGrp="1" noRot="1" noChangeAspect="1" noMove="1" noResize="1" noEditPoints="1" noAdjustHandles="1" noChangeArrowheads="1" noChangeShapeType="1" noTextEdit="1"/>
              </p:cNvSpPr>
              <p:nvPr>
                <p:ph type="subTitle" idx="1"/>
              </p:nvPr>
            </p:nvSpPr>
            <p:spPr>
              <a:xfrm>
                <a:off x="718457" y="3388260"/>
                <a:ext cx="9751995" cy="10561714"/>
              </a:xfrm>
              <a:blipFill>
                <a:blip r:embed="rId2"/>
                <a:stretch>
                  <a:fillRect l="-1300" t="-960" r="-1300" b="-125930"/>
                </a:stretch>
              </a:blipFill>
            </p:spPr>
            <p:txBody>
              <a:bodyPr/>
              <a:lstStyle/>
              <a:p>
                <a:r>
                  <a:rPr lang="en-US">
                    <a:noFill/>
                  </a:rPr>
                  <a:t> </a:t>
                </a:r>
              </a:p>
            </p:txBody>
          </p:sp>
        </mc:Fallback>
      </mc:AlternateContent>
      <p:pic>
        <p:nvPicPr>
          <p:cNvPr id="5" name="Рисунок 4">
            <a:hlinkClick r:id="rId3"/>
          </p:cNvPr>
          <p:cNvPicPr>
            <a:picLocks noChangeAspect="1"/>
          </p:cNvPicPr>
          <p:nvPr/>
        </p:nvPicPr>
        <p:blipFill rotWithShape="1">
          <a:blip r:embed="rId4"/>
          <a:srcRect l="10697" t="19050" r="23950" b="40732"/>
          <a:stretch/>
        </p:blipFill>
        <p:spPr>
          <a:xfrm>
            <a:off x="423240" y="511480"/>
            <a:ext cx="4175780" cy="1445462"/>
          </a:xfrm>
          <a:prstGeom prst="rect">
            <a:avLst/>
          </a:prstGeom>
        </p:spPr>
      </p:pic>
      <p:sp>
        <p:nvSpPr>
          <p:cNvPr id="6" name="TextShape 2"/>
          <p:cNvSpPr txBox="1"/>
          <p:nvPr/>
        </p:nvSpPr>
        <p:spPr>
          <a:xfrm>
            <a:off x="19565" y="2201253"/>
            <a:ext cx="21368824" cy="1116691"/>
          </a:xfrm>
          <a:prstGeom prst="rect">
            <a:avLst/>
          </a:prstGeom>
          <a:noFill/>
          <a:ln>
            <a:noFill/>
          </a:ln>
        </p:spPr>
        <p:txBody>
          <a:bodyPr lIns="0" tIns="0" rIns="0" bIns="0" anchor="ctr"/>
          <a:lstStyle/>
          <a:p>
            <a:pPr algn="ctr"/>
            <a:r>
              <a:rPr lang="en-US" sz="3674" b="1" spc="-1" noProof="0" dirty="0">
                <a:uFill>
                  <a:solidFill>
                    <a:srgbClr val="FFFFFF"/>
                  </a:solidFill>
                </a:uFill>
                <a:latin typeface="+mj-lt"/>
                <a:ea typeface="Microsoft YaHei"/>
              </a:rPr>
              <a:t>Arman Tursunov* </a:t>
            </a:r>
            <a:r>
              <a:rPr lang="en-US" sz="3674" spc="-1" noProof="0" dirty="0">
                <a:uFill>
                  <a:solidFill>
                    <a:srgbClr val="FFFFFF"/>
                  </a:solidFill>
                </a:uFill>
                <a:latin typeface="+mj-lt"/>
                <a:ea typeface="Microsoft YaHei"/>
              </a:rPr>
              <a:t>(Silesian University in </a:t>
            </a:r>
            <a:r>
              <a:rPr lang="en-US" sz="3674" spc="-1" noProof="0" dirty="0" err="1">
                <a:uFill>
                  <a:solidFill>
                    <a:srgbClr val="FFFFFF"/>
                  </a:solidFill>
                </a:uFill>
                <a:latin typeface="+mj-lt"/>
                <a:ea typeface="Microsoft YaHei"/>
              </a:rPr>
              <a:t>Opava</a:t>
            </a:r>
            <a:r>
              <a:rPr lang="en-US" sz="3674" spc="-1" noProof="0" dirty="0">
                <a:uFill>
                  <a:solidFill>
                    <a:srgbClr val="FFFFFF"/>
                  </a:solidFill>
                </a:uFill>
                <a:latin typeface="+mj-lt"/>
                <a:ea typeface="Microsoft YaHei"/>
              </a:rPr>
              <a:t>, Czechia</a:t>
            </a:r>
            <a:r>
              <a:rPr lang="en-US" sz="3674" b="1" spc="-1" noProof="0" dirty="0">
                <a:uFill>
                  <a:solidFill>
                    <a:srgbClr val="FFFFFF"/>
                  </a:solidFill>
                </a:uFill>
                <a:latin typeface="+mj-lt"/>
                <a:ea typeface="Microsoft YaHei"/>
              </a:rPr>
              <a:t>) </a:t>
            </a:r>
            <a:r>
              <a:rPr lang="en-US" sz="3674" spc="-1" noProof="0" dirty="0">
                <a:uFill>
                  <a:solidFill>
                    <a:srgbClr val="FFFFFF"/>
                  </a:solidFill>
                </a:uFill>
                <a:latin typeface="+mj-lt"/>
                <a:ea typeface="Microsoft YaHei"/>
              </a:rPr>
              <a:t>&amp;</a:t>
            </a:r>
            <a:r>
              <a:rPr lang="en-US" sz="3674" b="1" spc="-1" noProof="0" dirty="0">
                <a:uFill>
                  <a:solidFill>
                    <a:srgbClr val="FFFFFF"/>
                  </a:solidFill>
                </a:uFill>
                <a:latin typeface="+mj-lt"/>
                <a:ea typeface="Microsoft YaHei"/>
              </a:rPr>
              <a:t> Dmitry Beznosko </a:t>
            </a:r>
            <a:r>
              <a:rPr lang="en-US" sz="3674" spc="-1" noProof="0" dirty="0">
                <a:uFill>
                  <a:solidFill>
                    <a:srgbClr val="FFFFFF"/>
                  </a:solidFill>
                </a:uFill>
                <a:latin typeface="+mj-lt"/>
                <a:ea typeface="Microsoft YaHei"/>
              </a:rPr>
              <a:t>(Clayton State University, USA)</a:t>
            </a:r>
          </a:p>
          <a:p>
            <a:r>
              <a:rPr lang="en-US" sz="2000" spc="-1" noProof="0" dirty="0">
                <a:solidFill>
                  <a:srgbClr val="FF0000"/>
                </a:solidFill>
                <a:uFill>
                  <a:solidFill>
                    <a:srgbClr val="FFFFFF"/>
                  </a:solidFill>
                </a:uFill>
                <a:latin typeface="+mj-lt"/>
                <a:ea typeface="Microsoft YaHei"/>
              </a:rPr>
              <a:t>              * armantursun@gmail.com</a:t>
            </a:r>
          </a:p>
        </p:txBody>
      </p:sp>
      <mc:AlternateContent xmlns:mc="http://schemas.openxmlformats.org/markup-compatibility/2006">
        <mc:Choice xmlns:a14="http://schemas.microsoft.com/office/drawing/2010/main" Requires="a14">
          <p:sp>
            <p:nvSpPr>
              <p:cNvPr id="14" name="Подзаголовок 2"/>
              <p:cNvSpPr txBox="1">
                <a:spLocks/>
              </p:cNvSpPr>
              <p:nvPr/>
            </p:nvSpPr>
            <p:spPr>
              <a:xfrm>
                <a:off x="10666253" y="3312539"/>
                <a:ext cx="10441789" cy="3431161"/>
              </a:xfrm>
              <a:prstGeom prst="rect">
                <a:avLst/>
              </a:prstGeom>
            </p:spPr>
            <p:txBody>
              <a:bodyPr vert="horz" lIns="160413" tIns="80206" rIns="160413" bIns="80206"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n-US" sz="2826" b="1" i="1" noProof="0" dirty="0">
                    <a:solidFill>
                      <a:srgbClr val="002060"/>
                    </a:solidFill>
                  </a:rPr>
                  <a:t>Particle trajectories: </a:t>
                </a:r>
                <a:r>
                  <a:rPr lang="en-US" sz="2826" noProof="0" dirty="0">
                    <a:solidFill>
                      <a:srgbClr val="002060"/>
                    </a:solidFill>
                  </a:rPr>
                  <a:t>The figure below illustrates numerical simulation of the transition from complex, weakly confined motion at low magnetic fields to nearly one-dimensional motion along the rotation axis at high magnetic fields. Stronger magnetic fields enhance particle confinement within the acceleration region and allow particles to extract rotational energy more efficiently, reaching energies from GeV to beyond 10^10 GeV before escaping to infinity. Simulations are performed for BH with 10^8 solar masses.</a:t>
                </a:r>
              </a:p>
              <a:p>
                <a:pPr algn="just"/>
                <a:endParaRPr lang="en-US" sz="2826" noProof="0" dirty="0">
                  <a:solidFill>
                    <a:srgbClr val="002060"/>
                  </a:solidFill>
                </a:endParaRPr>
              </a:p>
              <a:p>
                <a:pPr algn="just"/>
                <a:endParaRPr lang="en-US" sz="2826" noProof="0" dirty="0">
                  <a:solidFill>
                    <a:srgbClr val="002060"/>
                  </a:solidFill>
                </a:endParaRPr>
              </a:p>
              <a:p>
                <a:pPr algn="just"/>
                <a:endParaRPr lang="en-US" sz="2826" noProof="0" dirty="0">
                  <a:solidFill>
                    <a:srgbClr val="002060"/>
                  </a:solidFill>
                </a:endParaRPr>
              </a:p>
              <a:p>
                <a:pPr algn="just"/>
                <a:endParaRPr lang="en-US" sz="2826" noProof="0" dirty="0">
                  <a:solidFill>
                    <a:srgbClr val="002060"/>
                  </a:solidFill>
                </a:endParaRPr>
              </a:p>
              <a:p>
                <a:pPr algn="just"/>
                <a:endParaRPr lang="en-US" sz="2826" noProof="0" dirty="0">
                  <a:solidFill>
                    <a:srgbClr val="002060"/>
                  </a:solidFill>
                </a:endParaRPr>
              </a:p>
              <a:p>
                <a:pPr algn="just"/>
                <a:endParaRPr lang="en-US" sz="2826" noProof="0" dirty="0">
                  <a:solidFill>
                    <a:srgbClr val="002060"/>
                  </a:solidFill>
                </a:endParaRPr>
              </a:p>
              <a:p>
                <a:pPr algn="just"/>
                <a:endParaRPr lang="en-US" sz="2826" noProof="0" dirty="0">
                  <a:solidFill>
                    <a:srgbClr val="002060"/>
                  </a:solidFill>
                </a:endParaRPr>
              </a:p>
              <a:p>
                <a:pPr algn="just"/>
                <a:endParaRPr lang="en-US" sz="2826" noProof="0" dirty="0">
                  <a:solidFill>
                    <a:srgbClr val="002060"/>
                  </a:solidFill>
                </a:endParaRPr>
              </a:p>
              <a:p>
                <a:pPr algn="just"/>
                <a:endParaRPr lang="en-US" sz="2826" noProof="0" dirty="0">
                  <a:solidFill>
                    <a:srgbClr val="002060"/>
                  </a:solidFill>
                </a:endParaRPr>
              </a:p>
              <a:p>
                <a:pPr algn="just"/>
                <a:r>
                  <a:rPr lang="en-US" sz="2826" b="1" i="1" noProof="0" dirty="0">
                    <a:solidFill>
                      <a:srgbClr val="002060"/>
                    </a:solidFill>
                  </a:rPr>
                  <a:t>Particle spectrum: </a:t>
                </a:r>
                <a:r>
                  <a:rPr lang="en-US" sz="2826" noProof="0" dirty="0">
                    <a:solidFill>
                      <a:srgbClr val="002060"/>
                    </a:solidFill>
                  </a:rPr>
                  <a:t>The electromagnetic Penrose process naturally produces a power-law injection spectrum of accelerated particles [2]. For particles originating in a Keplerian accretion disk, the spectrum follows </a:t>
                </a:r>
                <a14:m>
                  <m:oMath xmlns:m="http://schemas.openxmlformats.org/officeDocument/2006/math">
                    <m:r>
                      <a:rPr lang="en-US" sz="2826" b="1" i="1" noProof="0" smtClean="0">
                        <a:solidFill>
                          <a:srgbClr val="002060"/>
                        </a:solidFill>
                        <a:latin typeface="Cambria Math" panose="02040503050406030204" pitchFamily="18" charset="0"/>
                      </a:rPr>
                      <m:t>𝑵</m:t>
                    </m:r>
                    <m:r>
                      <a:rPr lang="en-US" sz="2826" b="1" i="1" noProof="0" smtClean="0">
                        <a:solidFill>
                          <a:srgbClr val="002060"/>
                        </a:solidFill>
                        <a:latin typeface="Cambria Math" panose="02040503050406030204" pitchFamily="18" charset="0"/>
                      </a:rPr>
                      <m:t>(</m:t>
                    </m:r>
                    <m:r>
                      <a:rPr lang="en-US" sz="2826" b="1" i="1" noProof="0" smtClean="0">
                        <a:solidFill>
                          <a:srgbClr val="002060"/>
                        </a:solidFill>
                        <a:latin typeface="Cambria Math" panose="02040503050406030204" pitchFamily="18" charset="0"/>
                      </a:rPr>
                      <m:t>𝑬</m:t>
                    </m:r>
                    <m:r>
                      <a:rPr lang="en-US" sz="2826" b="1" i="1" noProof="0" smtClean="0">
                        <a:solidFill>
                          <a:srgbClr val="002060"/>
                        </a:solidFill>
                        <a:latin typeface="Cambria Math" panose="02040503050406030204" pitchFamily="18" charset="0"/>
                      </a:rPr>
                      <m:t>) ∝</m:t>
                    </m:r>
                    <m:sSup>
                      <m:sSupPr>
                        <m:ctrlPr>
                          <a:rPr lang="en-US" sz="2826" b="1" i="1" noProof="0" smtClean="0">
                            <a:solidFill>
                              <a:srgbClr val="002060"/>
                            </a:solidFill>
                            <a:latin typeface="Cambria Math" panose="02040503050406030204" pitchFamily="18" charset="0"/>
                            <a:ea typeface="Cambria Math" panose="02040503050406030204" pitchFamily="18" charset="0"/>
                          </a:rPr>
                        </m:ctrlPr>
                      </m:sSupPr>
                      <m:e>
                        <m:r>
                          <a:rPr lang="en-US" sz="2826" b="1" i="1" noProof="0" smtClean="0">
                            <a:solidFill>
                              <a:srgbClr val="002060"/>
                            </a:solidFill>
                            <a:latin typeface="Cambria Math" panose="02040503050406030204" pitchFamily="18" charset="0"/>
                            <a:ea typeface="Cambria Math" panose="02040503050406030204" pitchFamily="18" charset="0"/>
                          </a:rPr>
                          <m:t>𝑬</m:t>
                        </m:r>
                      </m:e>
                      <m:sup>
                        <m:r>
                          <a:rPr lang="en-US" sz="2826" b="1" i="1" noProof="0" smtClean="0">
                            <a:solidFill>
                              <a:srgbClr val="002060"/>
                            </a:solidFill>
                            <a:latin typeface="Cambria Math" panose="02040503050406030204" pitchFamily="18" charset="0"/>
                            <a:ea typeface="Cambria Math" panose="02040503050406030204" pitchFamily="18" charset="0"/>
                          </a:rPr>
                          <m:t>−</m:t>
                        </m:r>
                        <m:r>
                          <a:rPr lang="en-US" sz="2826" b="1" i="1" noProof="0" smtClean="0">
                            <a:solidFill>
                              <a:srgbClr val="002060"/>
                            </a:solidFill>
                            <a:latin typeface="Cambria Math" panose="02040503050406030204" pitchFamily="18" charset="0"/>
                            <a:ea typeface="Cambria Math" panose="02040503050406030204" pitchFamily="18" charset="0"/>
                          </a:rPr>
                          <m:t>𝟏</m:t>
                        </m:r>
                        <m:r>
                          <a:rPr lang="en-US" sz="2826" b="1" i="1" noProof="0" smtClean="0">
                            <a:solidFill>
                              <a:srgbClr val="002060"/>
                            </a:solidFill>
                            <a:latin typeface="Cambria Math" panose="02040503050406030204" pitchFamily="18" charset="0"/>
                            <a:ea typeface="Cambria Math" panose="02040503050406030204" pitchFamily="18" charset="0"/>
                          </a:rPr>
                          <m:t>.</m:t>
                        </m:r>
                        <m:r>
                          <a:rPr lang="en-US" sz="2826" b="1" i="1" noProof="0" smtClean="0">
                            <a:solidFill>
                              <a:srgbClr val="002060"/>
                            </a:solidFill>
                            <a:latin typeface="Cambria Math" panose="02040503050406030204" pitchFamily="18" charset="0"/>
                            <a:ea typeface="Cambria Math" panose="02040503050406030204" pitchFamily="18" charset="0"/>
                          </a:rPr>
                          <m:t>𝟑</m:t>
                        </m:r>
                      </m:sup>
                    </m:sSup>
                  </m:oMath>
                </a14:m>
                <a:r>
                  <a:rPr lang="en-US" sz="2826" noProof="0" dirty="0">
                    <a:solidFill>
                      <a:srgbClr val="002060"/>
                    </a:solidFill>
                  </a:rPr>
                  <a:t>, while a more extended particle distribution in near black hole yields a steeper spectrum </a:t>
                </a:r>
                <a14:m>
                  <m:oMath xmlns:m="http://schemas.openxmlformats.org/officeDocument/2006/math">
                    <m:r>
                      <a:rPr lang="en-US" sz="2826" b="1" i="1" noProof="0" smtClean="0">
                        <a:solidFill>
                          <a:srgbClr val="002060"/>
                        </a:solidFill>
                        <a:latin typeface="Cambria Math" panose="02040503050406030204" pitchFamily="18" charset="0"/>
                      </a:rPr>
                      <m:t>𝑵</m:t>
                    </m:r>
                    <m:r>
                      <a:rPr lang="en-US" sz="2826" b="1" i="1" noProof="0" smtClean="0">
                        <a:solidFill>
                          <a:srgbClr val="002060"/>
                        </a:solidFill>
                        <a:latin typeface="Cambria Math" panose="02040503050406030204" pitchFamily="18" charset="0"/>
                      </a:rPr>
                      <m:t>(</m:t>
                    </m:r>
                    <m:r>
                      <a:rPr lang="en-US" sz="2826" b="1" i="1" noProof="0" smtClean="0">
                        <a:solidFill>
                          <a:srgbClr val="002060"/>
                        </a:solidFill>
                        <a:latin typeface="Cambria Math" panose="02040503050406030204" pitchFamily="18" charset="0"/>
                      </a:rPr>
                      <m:t>𝑬</m:t>
                    </m:r>
                    <m:r>
                      <a:rPr lang="en-US" sz="2826" b="1" i="1" noProof="0" smtClean="0">
                        <a:solidFill>
                          <a:srgbClr val="002060"/>
                        </a:solidFill>
                        <a:latin typeface="Cambria Math" panose="02040503050406030204" pitchFamily="18" charset="0"/>
                      </a:rPr>
                      <m:t>) ∝</m:t>
                    </m:r>
                    <m:sSup>
                      <m:sSupPr>
                        <m:ctrlPr>
                          <a:rPr lang="en-US" sz="2826" b="1" i="1" noProof="0" smtClean="0">
                            <a:solidFill>
                              <a:srgbClr val="002060"/>
                            </a:solidFill>
                            <a:latin typeface="Cambria Math" panose="02040503050406030204" pitchFamily="18" charset="0"/>
                            <a:ea typeface="Cambria Math" panose="02040503050406030204" pitchFamily="18" charset="0"/>
                          </a:rPr>
                        </m:ctrlPr>
                      </m:sSupPr>
                      <m:e>
                        <m:r>
                          <a:rPr lang="en-US" sz="2826" b="1" i="1" noProof="0">
                            <a:solidFill>
                              <a:srgbClr val="002060"/>
                            </a:solidFill>
                            <a:latin typeface="Cambria Math" panose="02040503050406030204" pitchFamily="18" charset="0"/>
                            <a:ea typeface="Cambria Math" panose="02040503050406030204" pitchFamily="18" charset="0"/>
                          </a:rPr>
                          <m:t>𝑬</m:t>
                        </m:r>
                      </m:e>
                      <m:sup>
                        <m:r>
                          <a:rPr lang="en-US" sz="2826" b="1" i="1" noProof="0">
                            <a:solidFill>
                              <a:srgbClr val="002060"/>
                            </a:solidFill>
                            <a:latin typeface="Cambria Math" panose="02040503050406030204" pitchFamily="18" charset="0"/>
                            <a:ea typeface="Cambria Math" panose="02040503050406030204" pitchFamily="18" charset="0"/>
                          </a:rPr>
                          <m:t>−</m:t>
                        </m:r>
                        <m:r>
                          <a:rPr lang="en-US" sz="2826" b="1" i="1" noProof="0" smtClean="0">
                            <a:solidFill>
                              <a:srgbClr val="002060"/>
                            </a:solidFill>
                            <a:latin typeface="Cambria Math" panose="02040503050406030204" pitchFamily="18" charset="0"/>
                            <a:ea typeface="Cambria Math" panose="02040503050406030204" pitchFamily="18" charset="0"/>
                          </a:rPr>
                          <m:t>𝟐</m:t>
                        </m:r>
                        <m:r>
                          <a:rPr lang="en-US" sz="2826" b="1" i="1" noProof="0">
                            <a:solidFill>
                              <a:srgbClr val="002060"/>
                            </a:solidFill>
                            <a:latin typeface="Cambria Math" panose="02040503050406030204" pitchFamily="18" charset="0"/>
                            <a:ea typeface="Cambria Math" panose="02040503050406030204" pitchFamily="18" charset="0"/>
                          </a:rPr>
                          <m:t>.</m:t>
                        </m:r>
                        <m:r>
                          <a:rPr lang="en-US" sz="2826" b="1" i="1" noProof="0">
                            <a:solidFill>
                              <a:srgbClr val="002060"/>
                            </a:solidFill>
                            <a:latin typeface="Cambria Math" panose="02040503050406030204" pitchFamily="18" charset="0"/>
                            <a:ea typeface="Cambria Math" panose="02040503050406030204" pitchFamily="18" charset="0"/>
                          </a:rPr>
                          <m:t>𝟑</m:t>
                        </m:r>
                      </m:sup>
                    </m:sSup>
                  </m:oMath>
                </a14:m>
                <a:r>
                  <a:rPr lang="en-US" sz="2826" noProof="0" dirty="0">
                    <a:solidFill>
                      <a:srgbClr val="002060"/>
                    </a:solidFill>
                  </a:rPr>
                  <a:t>. Stronger magnetic fields extend the spectrum to higher energies, reaching the UHECR regime. These results suggest that rotating supermassive black holes can provide the seed population for the observed cosmic-ray spectrum. </a:t>
                </a:r>
              </a:p>
              <a:p>
                <a:pPr algn="just"/>
                <a:endParaRPr lang="en-US" sz="2826" noProof="0" dirty="0">
                  <a:solidFill>
                    <a:srgbClr val="002060"/>
                  </a:solidFill>
                </a:endParaRPr>
              </a:p>
              <a:p>
                <a:pPr algn="just"/>
                <a:endParaRPr lang="en-US" sz="2826" noProof="0" dirty="0">
                  <a:solidFill>
                    <a:srgbClr val="002060"/>
                  </a:solidFill>
                </a:endParaRPr>
              </a:p>
              <a:p>
                <a:pPr algn="just"/>
                <a:endParaRPr lang="en-US" sz="2826" noProof="0" dirty="0">
                  <a:solidFill>
                    <a:srgbClr val="002060"/>
                  </a:solidFill>
                </a:endParaRPr>
              </a:p>
              <a:p>
                <a:pPr algn="just"/>
                <a:endParaRPr lang="en-US" sz="2826" noProof="0" dirty="0">
                  <a:solidFill>
                    <a:srgbClr val="002060"/>
                  </a:solidFill>
                </a:endParaRPr>
              </a:p>
              <a:p>
                <a:pPr algn="just"/>
                <a:endParaRPr lang="en-US" sz="2826" noProof="0" dirty="0">
                  <a:solidFill>
                    <a:srgbClr val="002060"/>
                  </a:solidFill>
                </a:endParaRPr>
              </a:p>
              <a:p>
                <a:pPr algn="just"/>
                <a:endParaRPr lang="en-US" sz="2826" noProof="0" dirty="0">
                  <a:solidFill>
                    <a:srgbClr val="002060"/>
                  </a:solidFill>
                </a:endParaRPr>
              </a:p>
              <a:p>
                <a:pPr algn="just"/>
                <a:endParaRPr lang="en-US" sz="2826" noProof="0" dirty="0">
                  <a:solidFill>
                    <a:srgbClr val="002060"/>
                  </a:solidFill>
                </a:endParaRPr>
              </a:p>
              <a:p>
                <a:pPr algn="just"/>
                <a:endParaRPr lang="en-US" sz="2826" noProof="0" dirty="0">
                  <a:solidFill>
                    <a:srgbClr val="002060"/>
                  </a:solidFill>
                </a:endParaRPr>
              </a:p>
              <a:p>
                <a:pPr algn="just"/>
                <a:endParaRPr lang="en-US" sz="2826" noProof="0" dirty="0">
                  <a:solidFill>
                    <a:srgbClr val="002060"/>
                  </a:solidFill>
                </a:endParaRPr>
              </a:p>
              <a:p>
                <a:pPr algn="just"/>
                <a:endParaRPr lang="en-US" sz="2826" noProof="0" dirty="0">
                  <a:solidFill>
                    <a:srgbClr val="002060"/>
                  </a:solidFill>
                </a:endParaRPr>
              </a:p>
              <a:p>
                <a:pPr algn="just"/>
                <a:r>
                  <a:rPr lang="en-US" sz="2826" b="1" i="1" noProof="0" dirty="0">
                    <a:solidFill>
                      <a:srgbClr val="002060"/>
                    </a:solidFill>
                  </a:rPr>
                  <a:t>Prospects for Detection: </a:t>
                </a:r>
                <a:r>
                  <a:rPr lang="en-US" sz="2826" noProof="0" dirty="0">
                    <a:solidFill>
                      <a:srgbClr val="002060"/>
                    </a:solidFill>
                  </a:rPr>
                  <a:t>Sgr A* is expected to accelerate particles up to PeV energies. This energy range is below the threshold of observatories optimized for UHECRs, such as the </a:t>
                </a:r>
                <a:r>
                  <a:rPr lang="en-US" sz="2826" b="1" noProof="0" dirty="0">
                    <a:solidFill>
                      <a:srgbClr val="002060"/>
                    </a:solidFill>
                  </a:rPr>
                  <a:t>Pierre Auger Observatory</a:t>
                </a:r>
                <a:r>
                  <a:rPr lang="en-US" sz="2826" noProof="0" dirty="0">
                    <a:solidFill>
                      <a:srgbClr val="002060"/>
                    </a:solidFill>
                  </a:rPr>
                  <a:t>. A suitably configured </a:t>
                </a:r>
                <a:r>
                  <a:rPr lang="en-US" sz="2826" b="1" noProof="0" dirty="0">
                    <a:solidFill>
                      <a:srgbClr val="002060"/>
                    </a:solidFill>
                  </a:rPr>
                  <a:t>DUCK detector system</a:t>
                </a:r>
                <a:r>
                  <a:rPr lang="en-US" sz="2826" noProof="0" dirty="0">
                    <a:solidFill>
                      <a:srgbClr val="002060"/>
                    </a:solidFill>
                  </a:rPr>
                  <a:t> [4] could therefore provide a complementary probe of Galactic PeVatrons and their particle spectra. Further studies are required, including simulations of cosmic-ray propagation from the Galactic Centre, atmospheric shower development, and the detector response. These investigations are currently in progress. </a:t>
                </a:r>
              </a:p>
              <a:p>
                <a:pPr algn="just"/>
                <a:endParaRPr lang="en-US" sz="2826" noProof="0" dirty="0">
                  <a:solidFill>
                    <a:srgbClr val="002060"/>
                  </a:solidFill>
                </a:endParaRPr>
              </a:p>
            </p:txBody>
          </p:sp>
        </mc:Choice>
        <mc:Fallback>
          <p:sp>
            <p:nvSpPr>
              <p:cNvPr id="14" name="Подзаголовок 2"/>
              <p:cNvSpPr txBox="1">
                <a:spLocks noRot="1" noChangeAspect="1" noMove="1" noResize="1" noEditPoints="1" noAdjustHandles="1" noChangeArrowheads="1" noChangeShapeType="1" noTextEdit="1"/>
              </p:cNvSpPr>
              <p:nvPr/>
            </p:nvSpPr>
            <p:spPr>
              <a:xfrm>
                <a:off x="10666253" y="3312539"/>
                <a:ext cx="10441789" cy="3431161"/>
              </a:xfrm>
              <a:prstGeom prst="rect">
                <a:avLst/>
              </a:prstGeom>
              <a:blipFill>
                <a:blip r:embed="rId5"/>
                <a:stretch>
                  <a:fillRect l="-608" t="-1845" r="-486" b="-493727"/>
                </a:stretch>
              </a:blipFill>
            </p:spPr>
            <p:txBody>
              <a:bodyPr/>
              <a:lstStyle/>
              <a:p>
                <a:r>
                  <a:rPr lang="en-US">
                    <a:noFill/>
                  </a:rPr>
                  <a:t> </a:t>
                </a:r>
              </a:p>
            </p:txBody>
          </p:sp>
        </mc:Fallback>
      </mc:AlternateContent>
      <p:cxnSp>
        <p:nvCxnSpPr>
          <p:cNvPr id="9" name="Прямая соединительная линия 8"/>
          <p:cNvCxnSpPr>
            <a:cxnSpLocks/>
          </p:cNvCxnSpPr>
          <p:nvPr/>
        </p:nvCxnSpPr>
        <p:spPr>
          <a:xfrm flipV="1">
            <a:off x="365385" y="27141200"/>
            <a:ext cx="10146625" cy="5041"/>
          </a:xfrm>
          <a:prstGeom prst="line">
            <a:avLst/>
          </a:prstGeom>
          <a:ln w="3175">
            <a:prstDash val="solid"/>
          </a:ln>
        </p:spPr>
        <p:style>
          <a:lnRef idx="1">
            <a:schemeClr val="dk1"/>
          </a:lnRef>
          <a:fillRef idx="0">
            <a:schemeClr val="dk1"/>
          </a:fillRef>
          <a:effectRef idx="0">
            <a:schemeClr val="dk1"/>
          </a:effectRef>
          <a:fontRef idx="minor">
            <a:schemeClr val="tx1"/>
          </a:fontRef>
        </p:style>
      </p:cxnSp>
      <p:sp>
        <p:nvSpPr>
          <p:cNvPr id="10" name="Прямоугольник 9"/>
          <p:cNvSpPr/>
          <p:nvPr/>
        </p:nvSpPr>
        <p:spPr>
          <a:xfrm>
            <a:off x="373617" y="27104184"/>
            <a:ext cx="10208545" cy="2862322"/>
          </a:xfrm>
          <a:prstGeom prst="rect">
            <a:avLst/>
          </a:prstGeom>
        </p:spPr>
        <p:txBody>
          <a:bodyPr wrap="square">
            <a:spAutoFit/>
          </a:bodyPr>
          <a:lstStyle/>
          <a:p>
            <a:r>
              <a:rPr lang="en-US" sz="2800" b="1" noProof="0" dirty="0">
                <a:solidFill>
                  <a:schemeClr val="accent1"/>
                </a:solidFill>
              </a:rPr>
              <a:t>References: </a:t>
            </a:r>
          </a:p>
          <a:p>
            <a:r>
              <a:rPr lang="en-US" sz="2800" noProof="0" dirty="0">
                <a:solidFill>
                  <a:srgbClr val="002060"/>
                </a:solidFill>
              </a:rPr>
              <a:t>[1] </a:t>
            </a:r>
            <a:r>
              <a:rPr lang="en-US" sz="2200" dirty="0"/>
              <a:t>Arman Tursunov </a:t>
            </a:r>
            <a:r>
              <a:rPr lang="en-US" sz="2200" i="1" dirty="0"/>
              <a:t>et al</a:t>
            </a:r>
            <a:r>
              <a:rPr lang="en-US" sz="2200" dirty="0"/>
              <a:t> 2020 </a:t>
            </a:r>
            <a:r>
              <a:rPr lang="en-US" sz="2200" i="1" dirty="0" err="1"/>
              <a:t>ApJ</a:t>
            </a:r>
            <a:r>
              <a:rPr lang="en-US" sz="2200" dirty="0"/>
              <a:t> </a:t>
            </a:r>
            <a:r>
              <a:rPr lang="en-US" sz="2200" b="1" dirty="0"/>
              <a:t>895</a:t>
            </a:r>
            <a:r>
              <a:rPr lang="en-US" sz="2200" dirty="0"/>
              <a:t> 14 </a:t>
            </a:r>
            <a:r>
              <a:rPr lang="en-US" sz="2200" b="1" dirty="0">
                <a:hlinkClick r:id="rId6"/>
              </a:rPr>
              <a:t>DOI</a:t>
            </a:r>
            <a:r>
              <a:rPr lang="en-US" sz="2200" dirty="0">
                <a:hlinkClick r:id="rId6"/>
              </a:rPr>
              <a:t> 10.3847/1538-4357/ab8ae9</a:t>
            </a:r>
            <a:br>
              <a:rPr lang="en-US" sz="2800" noProof="0" dirty="0">
                <a:solidFill>
                  <a:srgbClr val="002060"/>
                </a:solidFill>
              </a:rPr>
            </a:br>
            <a:r>
              <a:rPr lang="en-US" sz="2800" noProof="0" dirty="0">
                <a:solidFill>
                  <a:srgbClr val="002060"/>
                </a:solidFill>
              </a:rPr>
              <a:t>[2] </a:t>
            </a:r>
            <a:r>
              <a:rPr lang="en-US" sz="2000" noProof="0" dirty="0">
                <a:solidFill>
                  <a:srgbClr val="002060"/>
                </a:solidFill>
              </a:rPr>
              <a:t>A. Tursunov, M. Kolos, proceedings of </a:t>
            </a:r>
            <a:r>
              <a:rPr lang="en-US" sz="2000" noProof="0" dirty="0" err="1">
                <a:solidFill>
                  <a:srgbClr val="002060"/>
                </a:solidFill>
              </a:rPr>
              <a:t>RAGtime</a:t>
            </a:r>
            <a:r>
              <a:rPr lang="en-US" sz="2000" noProof="0" dirty="0">
                <a:solidFill>
                  <a:srgbClr val="002060"/>
                </a:solidFill>
              </a:rPr>
              <a:t> 23-25, 47, (</a:t>
            </a:r>
            <a:r>
              <a:rPr lang="en-US" sz="2000" dirty="0">
                <a:solidFill>
                  <a:srgbClr val="002060"/>
                </a:solidFill>
              </a:rPr>
              <a:t>2023) </a:t>
            </a:r>
            <a:r>
              <a:rPr lang="en-US" sz="2000" dirty="0">
                <a:solidFill>
                  <a:srgbClr val="002060"/>
                </a:solidFill>
                <a:hlinkClick r:id="rId7"/>
              </a:rPr>
              <a:t>https://proceedings.physics.cz/wp-content/uploads/2024/01/RAGtime25_online_final.pdf</a:t>
            </a:r>
            <a:r>
              <a:rPr lang="en-US" sz="2000" dirty="0">
                <a:solidFill>
                  <a:srgbClr val="002060"/>
                </a:solidFill>
              </a:rPr>
              <a:t> </a:t>
            </a:r>
            <a:endParaRPr lang="en-US" sz="2000" noProof="0" dirty="0">
              <a:solidFill>
                <a:srgbClr val="002060"/>
              </a:solidFill>
            </a:endParaRPr>
          </a:p>
          <a:p>
            <a:r>
              <a:rPr lang="en-US" sz="2800" noProof="0" dirty="0">
                <a:solidFill>
                  <a:srgbClr val="002060"/>
                </a:solidFill>
              </a:rPr>
              <a:t>[3] </a:t>
            </a:r>
            <a:r>
              <a:rPr lang="en-US" sz="2200" noProof="0" dirty="0">
                <a:solidFill>
                  <a:srgbClr val="002060"/>
                </a:solidFill>
              </a:rPr>
              <a:t>A. Tursunov, et al., Symmetry 14 (3), 482 </a:t>
            </a:r>
            <a:r>
              <a:rPr lang="en-US" sz="2200" dirty="0">
                <a:hlinkClick r:id="rId8"/>
              </a:rPr>
              <a:t>https://doi.org/10.3390/sym14030482</a:t>
            </a:r>
            <a:r>
              <a:rPr lang="en-US" sz="2200" dirty="0"/>
              <a:t> </a:t>
            </a:r>
            <a:endParaRPr lang="en-US" sz="2200" noProof="0" dirty="0">
              <a:solidFill>
                <a:srgbClr val="002060"/>
              </a:solidFill>
            </a:endParaRPr>
          </a:p>
          <a:p>
            <a:r>
              <a:rPr lang="en-US" sz="2800" noProof="0" dirty="0">
                <a:solidFill>
                  <a:srgbClr val="002060"/>
                </a:solidFill>
              </a:rPr>
              <a:t>[4] </a:t>
            </a:r>
            <a:r>
              <a:rPr lang="en-US" sz="2000" dirty="0"/>
              <a:t>D. Beznosko et al. “Construction and calibration of the DUCK (Detector of Unusual </a:t>
            </a:r>
            <a:r>
              <a:rPr lang="en-US" sz="2000" dirty="0" err="1"/>
              <a:t>casKades</a:t>
            </a:r>
            <a:r>
              <a:rPr lang="en-US" sz="2000" dirty="0"/>
              <a:t>) system modules”. PoS(EPS-HEP2025)521, </a:t>
            </a:r>
            <a:r>
              <a:rPr lang="en-US" sz="2000" b="1" dirty="0"/>
              <a:t>2026/01/06</a:t>
            </a:r>
            <a:r>
              <a:rPr lang="en-US" sz="2000" dirty="0"/>
              <a:t>, </a:t>
            </a:r>
            <a:r>
              <a:rPr lang="en-US" sz="2000" u="sng" dirty="0">
                <a:hlinkClick r:id="rId9"/>
              </a:rPr>
              <a:t>https://doi.org/10.22323/1.485.0521</a:t>
            </a:r>
            <a:r>
              <a:rPr lang="en-US" sz="2000" dirty="0"/>
              <a:t> </a:t>
            </a:r>
            <a:endParaRPr lang="en-US" sz="2800" noProof="0" dirty="0"/>
          </a:p>
        </p:txBody>
      </p:sp>
      <p:pic>
        <p:nvPicPr>
          <p:cNvPr id="21" name="Picture 20">
            <a:extLst>
              <a:ext uri="{FF2B5EF4-FFF2-40B4-BE49-F238E27FC236}">
                <a16:creationId xmlns:a16="http://schemas.microsoft.com/office/drawing/2014/main" id="{BA71C6F1-9F43-19C8-8556-72DC73E29694}"/>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7450355" y="738410"/>
            <a:ext cx="3259776" cy="1140693"/>
          </a:xfrm>
          <a:prstGeom prst="rect">
            <a:avLst/>
          </a:prstGeom>
        </p:spPr>
      </p:pic>
      <p:pic>
        <p:nvPicPr>
          <p:cNvPr id="23" name="Picture 22">
            <a:extLst>
              <a:ext uri="{FF2B5EF4-FFF2-40B4-BE49-F238E27FC236}">
                <a16:creationId xmlns:a16="http://schemas.microsoft.com/office/drawing/2014/main" id="{FA2D6A3B-5F26-55F9-0D61-BD24AEFBE96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3207" y="23391629"/>
            <a:ext cx="9799536" cy="2634987"/>
          </a:xfrm>
          <a:prstGeom prst="rect">
            <a:avLst/>
          </a:prstGeom>
        </p:spPr>
      </p:pic>
      <p:pic>
        <p:nvPicPr>
          <p:cNvPr id="25" name="Picture 24">
            <a:extLst>
              <a:ext uri="{FF2B5EF4-FFF2-40B4-BE49-F238E27FC236}">
                <a16:creationId xmlns:a16="http://schemas.microsoft.com/office/drawing/2014/main" id="{4E010F2A-AC74-589D-042D-3AB881D9269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517993" y="6406196"/>
            <a:ext cx="10458114" cy="4876643"/>
          </a:xfrm>
          <a:prstGeom prst="rect">
            <a:avLst/>
          </a:prstGeom>
        </p:spPr>
      </p:pic>
      <p:pic>
        <p:nvPicPr>
          <p:cNvPr id="28" name="Рисунок 1">
            <a:extLst>
              <a:ext uri="{FF2B5EF4-FFF2-40B4-BE49-F238E27FC236}">
                <a16:creationId xmlns:a16="http://schemas.microsoft.com/office/drawing/2014/main" id="{6A52288E-2363-CA7D-18E3-70511B3B6DAF}"/>
              </a:ext>
            </a:extLst>
          </p:cNvPr>
          <p:cNvPicPr>
            <a:picLocks noChangeAspect="1"/>
          </p:cNvPicPr>
          <p:nvPr/>
        </p:nvPicPr>
        <p:blipFill rotWithShape="1">
          <a:blip r:embed="rId13"/>
          <a:srcRect l="20470" t="19900" r="3144" b="33201"/>
          <a:stretch/>
        </p:blipFill>
        <p:spPr>
          <a:xfrm>
            <a:off x="586522" y="11033039"/>
            <a:ext cx="9799536" cy="3384376"/>
          </a:xfrm>
          <a:prstGeom prst="rect">
            <a:avLst/>
          </a:prstGeom>
        </p:spPr>
      </p:pic>
      <p:pic>
        <p:nvPicPr>
          <p:cNvPr id="29" name="Picture 28">
            <a:extLst>
              <a:ext uri="{FF2B5EF4-FFF2-40B4-BE49-F238E27FC236}">
                <a16:creationId xmlns:a16="http://schemas.microsoft.com/office/drawing/2014/main" id="{0AABD936-66B8-26CA-6E26-C46E45156A6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666253" y="14831415"/>
            <a:ext cx="10391101" cy="5008986"/>
          </a:xfrm>
          <a:prstGeom prst="rect">
            <a:avLst/>
          </a:prstGeom>
        </p:spPr>
      </p:pic>
      <p:pic>
        <p:nvPicPr>
          <p:cNvPr id="95" name="Picture 94">
            <a:extLst>
              <a:ext uri="{FF2B5EF4-FFF2-40B4-BE49-F238E27FC236}">
                <a16:creationId xmlns:a16="http://schemas.microsoft.com/office/drawing/2014/main" id="{62F0019B-86E1-DC33-170B-C9C101B907FE}"/>
              </a:ext>
            </a:extLst>
          </p:cNvPr>
          <p:cNvPicPr>
            <a:picLocks noChangeAspect="1"/>
          </p:cNvPicPr>
          <p:nvPr/>
        </p:nvPicPr>
        <p:blipFill>
          <a:blip r:embed="rId15"/>
          <a:srcRect/>
          <a:stretch/>
        </p:blipFill>
        <p:spPr>
          <a:xfrm rot="5400000">
            <a:off x="15881923" y="24695139"/>
            <a:ext cx="5484962" cy="4113721"/>
          </a:xfrm>
          <a:prstGeom prst="rect">
            <a:avLst/>
          </a:prstGeom>
        </p:spPr>
      </p:pic>
      <p:grpSp>
        <p:nvGrpSpPr>
          <p:cNvPr id="96" name="Group 95">
            <a:extLst>
              <a:ext uri="{FF2B5EF4-FFF2-40B4-BE49-F238E27FC236}">
                <a16:creationId xmlns:a16="http://schemas.microsoft.com/office/drawing/2014/main" id="{810CA328-918A-E232-2B4F-794BAA4D9A0F}"/>
              </a:ext>
            </a:extLst>
          </p:cNvPr>
          <p:cNvGrpSpPr/>
          <p:nvPr/>
        </p:nvGrpSpPr>
        <p:grpSpPr>
          <a:xfrm>
            <a:off x="11069702" y="23879175"/>
            <a:ext cx="4817445" cy="5585501"/>
            <a:chOff x="0" y="842740"/>
            <a:chExt cx="3008630" cy="2212244"/>
          </a:xfrm>
        </p:grpSpPr>
        <p:grpSp>
          <p:nvGrpSpPr>
            <p:cNvPr id="97" name="Group 96">
              <a:extLst>
                <a:ext uri="{FF2B5EF4-FFF2-40B4-BE49-F238E27FC236}">
                  <a16:creationId xmlns:a16="http://schemas.microsoft.com/office/drawing/2014/main" id="{96F12B7B-3450-1EF0-AD99-967CFBA037FF}"/>
                </a:ext>
              </a:extLst>
            </p:cNvPr>
            <p:cNvGrpSpPr/>
            <p:nvPr/>
          </p:nvGrpSpPr>
          <p:grpSpPr>
            <a:xfrm>
              <a:off x="0" y="842740"/>
              <a:ext cx="3008630" cy="2212244"/>
              <a:chOff x="0" y="842740"/>
              <a:chExt cx="3008630" cy="2212244"/>
            </a:xfrm>
          </p:grpSpPr>
          <p:grpSp>
            <p:nvGrpSpPr>
              <p:cNvPr id="99" name="Group 98">
                <a:extLst>
                  <a:ext uri="{FF2B5EF4-FFF2-40B4-BE49-F238E27FC236}">
                    <a16:creationId xmlns:a16="http://schemas.microsoft.com/office/drawing/2014/main" id="{F58B2368-0C58-3F70-481F-E323B0FFD3E8}"/>
                  </a:ext>
                </a:extLst>
              </p:cNvPr>
              <p:cNvGrpSpPr/>
              <p:nvPr/>
            </p:nvGrpSpPr>
            <p:grpSpPr bwMode="auto">
              <a:xfrm>
                <a:off x="0" y="842740"/>
                <a:ext cx="3008630" cy="2212244"/>
                <a:chOff x="-199553" y="1807484"/>
                <a:chExt cx="6472106" cy="4484413"/>
              </a:xfrm>
            </p:grpSpPr>
            <p:sp>
              <p:nvSpPr>
                <p:cNvPr id="101" name="Trapezoid 100">
                  <a:extLst>
                    <a:ext uri="{FF2B5EF4-FFF2-40B4-BE49-F238E27FC236}">
                      <a16:creationId xmlns:a16="http://schemas.microsoft.com/office/drawing/2014/main" id="{869D4825-233F-3AB4-B243-97AC58DF0BFF}"/>
                    </a:ext>
                  </a:extLst>
                </p:cNvPr>
                <p:cNvSpPr/>
                <p:nvPr/>
              </p:nvSpPr>
              <p:spPr bwMode="auto">
                <a:xfrm>
                  <a:off x="100453" y="3614070"/>
                  <a:ext cx="4840599" cy="2677827"/>
                </a:xfrm>
                <a:prstGeom prst="trapezoid">
                  <a:avLst>
                    <a:gd name="adj" fmla="val 45637"/>
                  </a:avLst>
                </a:prstGeom>
                <a:gradFill>
                  <a:gsLst>
                    <a:gs pos="0">
                      <a:schemeClr val="bg2">
                        <a:lumMod val="20000"/>
                        <a:lumOff val="80000"/>
                      </a:schemeClr>
                    </a:gs>
                    <a:gs pos="100000">
                      <a:schemeClr val="bg2">
                        <a:alpha val="61000"/>
                        <a:lumMod val="85000"/>
                        <a:lumOff val="15000"/>
                      </a:schemeClr>
                    </a:gs>
                  </a:gsLst>
                  <a:lin ang="5400000" scaled="1"/>
                </a:gradFill>
                <a:ln w="571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endParaRPr lang="en-US" noProof="0" dirty="0">
                    <a:latin typeface="Times New Roman" panose="02020603050405020304" pitchFamily="18" charset="0"/>
                    <a:cs typeface="Times New Roman" panose="02020603050405020304" pitchFamily="18" charset="0"/>
                  </a:endParaRPr>
                </a:p>
              </p:txBody>
            </p:sp>
            <p:sp>
              <p:nvSpPr>
                <p:cNvPr id="102" name="Rectangle: Rounded Corners 32">
                  <a:extLst>
                    <a:ext uri="{FF2B5EF4-FFF2-40B4-BE49-F238E27FC236}">
                      <a16:creationId xmlns:a16="http://schemas.microsoft.com/office/drawing/2014/main" id="{5227560D-DCFF-3D8B-56BC-4A4A2C006CC7}"/>
                    </a:ext>
                  </a:extLst>
                </p:cNvPr>
                <p:cNvSpPr/>
                <p:nvPr/>
              </p:nvSpPr>
              <p:spPr bwMode="auto">
                <a:xfrm>
                  <a:off x="606604" y="5802858"/>
                  <a:ext cx="3721100" cy="464726"/>
                </a:xfrm>
                <a:prstGeom prst="roundRect">
                  <a:avLst>
                    <a:gd name="adj" fmla="val 16667"/>
                  </a:avLst>
                </a:prstGeom>
                <a:solidFill>
                  <a:srgbClr val="00B0F0"/>
                </a:solidFill>
              </p:spPr>
              <p:style>
                <a:lnRef idx="3">
                  <a:schemeClr val="lt1"/>
                </a:lnRef>
                <a:fillRef idx="1">
                  <a:schemeClr val="accent5"/>
                </a:fillRef>
                <a:effectRef idx="1">
                  <a:schemeClr val="accent5"/>
                </a:effectRef>
                <a:fontRef idx="minor">
                  <a:schemeClr val="lt1"/>
                </a:fontRef>
              </p:style>
              <p:txBody>
                <a:bodyPr lIns="0" tIns="0" rIns="0" bIns="0" rtlCol="0" anchor="ctr"/>
                <a:lstStyle/>
                <a:p>
                  <a:pPr marL="0" marR="0" algn="ctr">
                    <a:lnSpc>
                      <a:spcPts val="1300"/>
                    </a:lnSpc>
                    <a:spcBef>
                      <a:spcPts val="0"/>
                    </a:spcBef>
                    <a:spcAft>
                      <a:spcPts val="0"/>
                    </a:spcAft>
                  </a:pPr>
                  <a:r>
                    <a:rPr lang="en-US" noProof="0" dirty="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Scintillator</a:t>
                  </a:r>
                  <a:endParaRPr lang="en-US" noProof="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103" name="Flowchart: Off-page Connector 35">
                  <a:extLst>
                    <a:ext uri="{FF2B5EF4-FFF2-40B4-BE49-F238E27FC236}">
                      <a16:creationId xmlns:a16="http://schemas.microsoft.com/office/drawing/2014/main" id="{44F62FE4-EA00-9B23-DABB-2AAA43245945}"/>
                    </a:ext>
                  </a:extLst>
                </p:cNvPr>
                <p:cNvSpPr/>
                <p:nvPr/>
              </p:nvSpPr>
              <p:spPr bwMode="auto">
                <a:xfrm rot="16199999">
                  <a:off x="4620684" y="5588192"/>
                  <a:ext cx="373992" cy="897931"/>
                </a:xfrm>
                <a:prstGeom prst="flowChartOffpageConnector">
                  <a:avLst/>
                </a:prstGeom>
                <a:ln/>
              </p:spPr>
              <p:style>
                <a:lnRef idx="1">
                  <a:schemeClr val="accent4"/>
                </a:lnRef>
                <a:fillRef idx="3">
                  <a:schemeClr val="accent4"/>
                </a:fillRef>
                <a:effectRef idx="2">
                  <a:schemeClr val="accent4"/>
                </a:effectRef>
                <a:fontRef idx="minor">
                  <a:schemeClr val="lt1"/>
                </a:fontRef>
              </p:style>
              <p:txBody>
                <a:bodyPr vert="vert" lIns="0" tIns="0" rIns="0" bIns="0" rtlCol="0" anchor="ctr"/>
                <a:lstStyle/>
                <a:p>
                  <a:pPr marL="0" marR="0" algn="ctr">
                    <a:lnSpc>
                      <a:spcPts val="1300"/>
                    </a:lnSpc>
                    <a:spcBef>
                      <a:spcPts val="0"/>
                    </a:spcBef>
                    <a:spcAft>
                      <a:spcPts val="0"/>
                    </a:spcAft>
                  </a:pPr>
                  <a:r>
                    <a:rPr lang="en-US" noProof="0" dirty="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LED</a:t>
                  </a:r>
                  <a:endParaRPr lang="en-US" noProof="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104" name="Cylinder 37">
                  <a:extLst>
                    <a:ext uri="{FF2B5EF4-FFF2-40B4-BE49-F238E27FC236}">
                      <a16:creationId xmlns:a16="http://schemas.microsoft.com/office/drawing/2014/main" id="{6D3FD193-4FCF-1D8B-F2EA-CD11F88A3972}"/>
                    </a:ext>
                  </a:extLst>
                </p:cNvPr>
                <p:cNvSpPr/>
                <p:nvPr/>
              </p:nvSpPr>
              <p:spPr bwMode="auto">
                <a:xfrm>
                  <a:off x="2157892" y="2794072"/>
                  <a:ext cx="774700" cy="943959"/>
                </a:xfrm>
                <a:prstGeom prst="can">
                  <a:avLst>
                    <a:gd name="adj" fmla="val 25000"/>
                  </a:avLst>
                </a:prstGeom>
              </p:spPr>
              <p:style>
                <a:lnRef idx="2">
                  <a:schemeClr val="accent2">
                    <a:shade val="50000"/>
                  </a:schemeClr>
                </a:lnRef>
                <a:fillRef idx="1">
                  <a:schemeClr val="accent2"/>
                </a:fillRef>
                <a:effectRef idx="0">
                  <a:schemeClr val="accent2"/>
                </a:effectRef>
                <a:fontRef idx="minor">
                  <a:schemeClr val="lt1"/>
                </a:fontRef>
              </p:style>
              <p:txBody>
                <a:bodyPr lIns="0" rIns="0" rtlCol="0" anchor="ctr"/>
                <a:lstStyle/>
                <a:p>
                  <a:pPr marL="0" marR="0" algn="ctr">
                    <a:lnSpc>
                      <a:spcPts val="1300"/>
                    </a:lnSpc>
                    <a:spcBef>
                      <a:spcPts val="0"/>
                    </a:spcBef>
                    <a:spcAft>
                      <a:spcPts val="0"/>
                    </a:spcAft>
                  </a:pPr>
                  <a:r>
                    <a:rPr lang="en-US" noProof="0" dirty="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PMT</a:t>
                  </a:r>
                  <a:endParaRPr lang="en-US" noProof="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105" name="Rectangle: Beveled 38">
                  <a:extLst>
                    <a:ext uri="{FF2B5EF4-FFF2-40B4-BE49-F238E27FC236}">
                      <a16:creationId xmlns:a16="http://schemas.microsoft.com/office/drawing/2014/main" id="{EA418434-0500-5B1C-6890-85A3B6F4844C}"/>
                    </a:ext>
                  </a:extLst>
                </p:cNvPr>
                <p:cNvSpPr/>
                <p:nvPr/>
              </p:nvSpPr>
              <p:spPr bwMode="auto">
                <a:xfrm>
                  <a:off x="-199553" y="5525115"/>
                  <a:ext cx="812802" cy="377494"/>
                </a:xfrm>
                <a:prstGeom prst="bevel">
                  <a:avLst>
                    <a:gd name="adj" fmla="val 5137"/>
                  </a:avLst>
                </a:prstGeom>
              </p:spPr>
              <p:style>
                <a:lnRef idx="2">
                  <a:schemeClr val="accent3">
                    <a:shade val="50000"/>
                  </a:schemeClr>
                </a:lnRef>
                <a:fillRef idx="1">
                  <a:schemeClr val="accent3"/>
                </a:fillRef>
                <a:effectRef idx="0">
                  <a:schemeClr val="accent3"/>
                </a:effectRef>
                <a:fontRef idx="minor">
                  <a:schemeClr val="lt1"/>
                </a:fontRef>
              </p:style>
              <p:txBody>
                <a:bodyPr wrap="square" lIns="0" tIns="0" rIns="0" bIns="0" rtlCol="0" anchor="ctr">
                  <a:noAutofit/>
                </a:bodyPr>
                <a:lstStyle/>
                <a:p>
                  <a:pPr marL="0" marR="0" algn="ctr">
                    <a:lnSpc>
                      <a:spcPts val="1300"/>
                    </a:lnSpc>
                    <a:spcBef>
                      <a:spcPts val="0"/>
                    </a:spcBef>
                    <a:spcAft>
                      <a:spcPts val="0"/>
                    </a:spcAft>
                  </a:pPr>
                  <a:r>
                    <a:rPr lang="en-US" noProof="0" dirty="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MPPC</a:t>
                  </a:r>
                  <a:endParaRPr lang="en-US" noProof="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cxnSp>
              <p:nvCxnSpPr>
                <p:cNvPr id="106" name="Connector: Elbow 39">
                  <a:extLst>
                    <a:ext uri="{FF2B5EF4-FFF2-40B4-BE49-F238E27FC236}">
                      <a16:creationId xmlns:a16="http://schemas.microsoft.com/office/drawing/2014/main" id="{99BD8653-403C-50CE-32A4-CB059D34B2EF}"/>
                    </a:ext>
                  </a:extLst>
                </p:cNvPr>
                <p:cNvCxnSpPr>
                  <a:cxnSpLocks/>
                  <a:stCxn id="111" idx="2"/>
                </p:cNvCxnSpPr>
                <p:nvPr/>
              </p:nvCxnSpPr>
              <p:spPr bwMode="auto">
                <a:xfrm rot="16200000" flipH="1">
                  <a:off x="5092828" y="3414373"/>
                  <a:ext cx="985712" cy="21881"/>
                </a:xfrm>
                <a:prstGeom prst="bentConnector3">
                  <a:avLst>
                    <a:gd name="adj1" fmla="val 50000"/>
                  </a:avLst>
                </a:prstGeom>
                <a:ln>
                  <a:headEnd type="triangle"/>
                </a:ln>
              </p:spPr>
              <p:style>
                <a:lnRef idx="3">
                  <a:schemeClr val="accent4"/>
                </a:lnRef>
                <a:fillRef idx="0">
                  <a:schemeClr val="accent4"/>
                </a:fillRef>
                <a:effectRef idx="2">
                  <a:schemeClr val="accent4"/>
                </a:effectRef>
                <a:fontRef idx="minor">
                  <a:schemeClr val="tx1"/>
                </a:fontRef>
              </p:style>
            </p:cxnSp>
            <p:sp>
              <p:nvSpPr>
                <p:cNvPr id="107" name="Rectangle 106">
                  <a:extLst>
                    <a:ext uri="{FF2B5EF4-FFF2-40B4-BE49-F238E27FC236}">
                      <a16:creationId xmlns:a16="http://schemas.microsoft.com/office/drawing/2014/main" id="{FF035B51-7100-08B0-FE29-0692F5FC1A97}"/>
                    </a:ext>
                  </a:extLst>
                </p:cNvPr>
                <p:cNvSpPr/>
                <p:nvPr/>
              </p:nvSpPr>
              <p:spPr bwMode="auto">
                <a:xfrm>
                  <a:off x="315615" y="3116886"/>
                  <a:ext cx="1391745" cy="566369"/>
                </a:xfrm>
                <a:prstGeom prst="rect">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algn="ctr">
                    <a:lnSpc>
                      <a:spcPts val="1300"/>
                    </a:lnSpc>
                    <a:spcBef>
                      <a:spcPts val="0"/>
                    </a:spcBef>
                    <a:spcAft>
                      <a:spcPts val="0"/>
                    </a:spcAft>
                  </a:pPr>
                  <a:r>
                    <a:rPr lang="en-US" noProof="0" dirty="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HV power supply</a:t>
                  </a:r>
                  <a:endParaRPr lang="en-US" noProof="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108" name="Rectangle 107">
                  <a:extLst>
                    <a:ext uri="{FF2B5EF4-FFF2-40B4-BE49-F238E27FC236}">
                      <a16:creationId xmlns:a16="http://schemas.microsoft.com/office/drawing/2014/main" id="{8B821035-5FC9-26BD-0BA8-5F45FB72FA3A}"/>
                    </a:ext>
                  </a:extLst>
                </p:cNvPr>
                <p:cNvSpPr/>
                <p:nvPr/>
              </p:nvSpPr>
              <p:spPr bwMode="auto">
                <a:xfrm>
                  <a:off x="12798" y="1807484"/>
                  <a:ext cx="2203449" cy="501180"/>
                </a:xfrm>
                <a:prstGeom prst="rect">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algn="ctr">
                    <a:lnSpc>
                      <a:spcPts val="1300"/>
                    </a:lnSpc>
                    <a:spcBef>
                      <a:spcPts val="0"/>
                    </a:spcBef>
                    <a:spcAft>
                      <a:spcPts val="0"/>
                    </a:spcAft>
                  </a:pPr>
                  <a:r>
                    <a:rPr lang="en-US" noProof="0" dirty="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LV power supply</a:t>
                  </a:r>
                  <a:endParaRPr lang="en-US" noProof="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cxnSp>
              <p:nvCxnSpPr>
                <p:cNvPr id="109" name="Connector: Elbow 42">
                  <a:extLst>
                    <a:ext uri="{FF2B5EF4-FFF2-40B4-BE49-F238E27FC236}">
                      <a16:creationId xmlns:a16="http://schemas.microsoft.com/office/drawing/2014/main" id="{A4AF1287-F54F-7D7C-400E-7AD4E74BFBD5}"/>
                    </a:ext>
                  </a:extLst>
                </p:cNvPr>
                <p:cNvCxnSpPr>
                  <a:cxnSpLocks/>
                  <a:stCxn id="107" idx="0"/>
                  <a:endCxn id="104" idx="1"/>
                </p:cNvCxnSpPr>
                <p:nvPr/>
              </p:nvCxnSpPr>
              <p:spPr bwMode="auto">
                <a:xfrm rot="5400000" flipH="1" flipV="1">
                  <a:off x="1616959" y="2188602"/>
                  <a:ext cx="322814" cy="1533755"/>
                </a:xfrm>
                <a:prstGeom prst="bentConnector3">
                  <a:avLst>
                    <a:gd name="adj1" fmla="val 150237"/>
                  </a:avLst>
                </a:prstGeom>
              </p:spPr>
              <p:style>
                <a:lnRef idx="1">
                  <a:schemeClr val="accent6"/>
                </a:lnRef>
                <a:fillRef idx="0">
                  <a:schemeClr val="accent6"/>
                </a:fillRef>
                <a:effectRef idx="0">
                  <a:schemeClr val="accent6"/>
                </a:effectRef>
                <a:fontRef idx="minor">
                  <a:schemeClr val="tx1"/>
                </a:fontRef>
              </p:style>
            </p:cxnSp>
            <p:cxnSp>
              <p:nvCxnSpPr>
                <p:cNvPr id="110" name="Connector: Elbow 43">
                  <a:extLst>
                    <a:ext uri="{FF2B5EF4-FFF2-40B4-BE49-F238E27FC236}">
                      <a16:creationId xmlns:a16="http://schemas.microsoft.com/office/drawing/2014/main" id="{A8658993-AB5B-5DA2-C16C-67693C9E2D40}"/>
                    </a:ext>
                  </a:extLst>
                </p:cNvPr>
                <p:cNvCxnSpPr>
                  <a:cxnSpLocks/>
                  <a:stCxn id="108" idx="1"/>
                  <a:endCxn id="105" idx="5"/>
                </p:cNvCxnSpPr>
                <p:nvPr/>
              </p:nvCxnSpPr>
              <p:spPr bwMode="auto">
                <a:xfrm rot="10800000" flipV="1">
                  <a:off x="-167103" y="2058074"/>
                  <a:ext cx="179901" cy="3655788"/>
                </a:xfrm>
                <a:prstGeom prst="bentConnector3">
                  <a:avLst>
                    <a:gd name="adj1" fmla="val 250387"/>
                  </a:avLst>
                </a:prstGeom>
              </p:spPr>
              <p:style>
                <a:lnRef idx="1">
                  <a:schemeClr val="accent2"/>
                </a:lnRef>
                <a:fillRef idx="0">
                  <a:schemeClr val="accent2"/>
                </a:fillRef>
                <a:effectRef idx="0">
                  <a:schemeClr val="accent2"/>
                </a:effectRef>
                <a:fontRef idx="minor">
                  <a:schemeClr val="tx1"/>
                </a:fontRef>
              </p:style>
            </p:cxnSp>
            <p:sp>
              <p:nvSpPr>
                <p:cNvPr id="111" name="Rectangle: Rounded Corners 44">
                  <a:extLst>
                    <a:ext uri="{FF2B5EF4-FFF2-40B4-BE49-F238E27FC236}">
                      <a16:creationId xmlns:a16="http://schemas.microsoft.com/office/drawing/2014/main" id="{A8B05F37-4C84-3D5E-EE93-6443E9DCF7D0}"/>
                    </a:ext>
                  </a:extLst>
                </p:cNvPr>
                <p:cNvSpPr/>
                <p:nvPr/>
              </p:nvSpPr>
              <p:spPr bwMode="auto">
                <a:xfrm>
                  <a:off x="4878015" y="1916458"/>
                  <a:ext cx="1393455" cy="1016000"/>
                </a:xfrm>
                <a:prstGeom prst="roundRect">
                  <a:avLst>
                    <a:gd name="adj" fmla="val 16667"/>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algn="ctr">
                    <a:lnSpc>
                      <a:spcPts val="1300"/>
                    </a:lnSpc>
                    <a:spcBef>
                      <a:spcPts val="0"/>
                    </a:spcBef>
                    <a:spcAft>
                      <a:spcPts val="0"/>
                    </a:spcAft>
                  </a:pPr>
                  <a:r>
                    <a:rPr lang="en-US" noProof="0" dirty="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ADC</a:t>
                  </a:r>
                  <a:endParaRPr lang="en-US" noProof="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112" name="Rectangle: Rounded Corners 45">
                  <a:extLst>
                    <a:ext uri="{FF2B5EF4-FFF2-40B4-BE49-F238E27FC236}">
                      <a16:creationId xmlns:a16="http://schemas.microsoft.com/office/drawing/2014/main" id="{DC4C8CAC-09F1-92E7-3D73-EEBCFD35866C}"/>
                    </a:ext>
                  </a:extLst>
                </p:cNvPr>
                <p:cNvSpPr/>
                <p:nvPr/>
              </p:nvSpPr>
              <p:spPr bwMode="auto">
                <a:xfrm>
                  <a:off x="4879098" y="3911830"/>
                  <a:ext cx="1393455" cy="1016000"/>
                </a:xfrm>
                <a:prstGeom prst="roundRect">
                  <a:avLst>
                    <a:gd name="adj" fmla="val 16667"/>
                  </a:avLst>
                </a:prstGeom>
              </p:spPr>
              <p:style>
                <a:lnRef idx="0">
                  <a:schemeClr val="accent4"/>
                </a:lnRef>
                <a:fillRef idx="3">
                  <a:schemeClr val="accent4"/>
                </a:fillRef>
                <a:effectRef idx="3">
                  <a:schemeClr val="accent4"/>
                </a:effectRef>
                <a:fontRef idx="minor">
                  <a:schemeClr val="lt1"/>
                </a:fontRef>
              </p:style>
              <p:txBody>
                <a:bodyPr lIns="0" tIns="0" rIns="0" bIns="0" rtlCol="0" anchor="ctr"/>
                <a:lstStyle/>
                <a:p>
                  <a:pPr marL="0" marR="0" algn="ctr">
                    <a:lnSpc>
                      <a:spcPts val="1300"/>
                    </a:lnSpc>
                    <a:spcBef>
                      <a:spcPts val="0"/>
                    </a:spcBef>
                    <a:spcAft>
                      <a:spcPts val="0"/>
                    </a:spcAft>
                  </a:pPr>
                  <a:r>
                    <a:rPr lang="en-US" noProof="0" dirty="0">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Function generator</a:t>
                  </a:r>
                  <a:endParaRPr lang="en-US" noProof="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cxnSp>
              <p:nvCxnSpPr>
                <p:cNvPr id="113" name="Connector: Elbow 46">
                  <a:extLst>
                    <a:ext uri="{FF2B5EF4-FFF2-40B4-BE49-F238E27FC236}">
                      <a16:creationId xmlns:a16="http://schemas.microsoft.com/office/drawing/2014/main" id="{485AF980-B5AD-D8DF-012E-A19EDD8640E2}"/>
                    </a:ext>
                  </a:extLst>
                </p:cNvPr>
                <p:cNvCxnSpPr>
                  <a:cxnSpLocks/>
                  <a:stCxn id="103" idx="2"/>
                  <a:endCxn id="112" idx="2"/>
                </p:cNvCxnSpPr>
                <p:nvPr/>
              </p:nvCxnSpPr>
              <p:spPr bwMode="auto">
                <a:xfrm flipV="1">
                  <a:off x="5256646" y="4927830"/>
                  <a:ext cx="319180" cy="1109327"/>
                </a:xfrm>
                <a:prstGeom prst="bentConnector2">
                  <a:avLst/>
                </a:prstGeom>
              </p:spPr>
              <p:style>
                <a:lnRef idx="3">
                  <a:schemeClr val="accent4"/>
                </a:lnRef>
                <a:fillRef idx="0">
                  <a:schemeClr val="accent4"/>
                </a:fillRef>
                <a:effectRef idx="2">
                  <a:schemeClr val="accent4"/>
                </a:effectRef>
                <a:fontRef idx="minor">
                  <a:schemeClr val="tx1"/>
                </a:fontRef>
              </p:style>
            </p:cxnSp>
            <p:cxnSp>
              <p:nvCxnSpPr>
                <p:cNvPr id="114" name="Connector: Elbow 47">
                  <a:extLst>
                    <a:ext uri="{FF2B5EF4-FFF2-40B4-BE49-F238E27FC236}">
                      <a16:creationId xmlns:a16="http://schemas.microsoft.com/office/drawing/2014/main" id="{33854BA8-A16D-B817-CA77-FBE4FE056924}"/>
                    </a:ext>
                  </a:extLst>
                </p:cNvPr>
                <p:cNvCxnSpPr>
                  <a:cxnSpLocks/>
                </p:cNvCxnSpPr>
                <p:nvPr/>
              </p:nvCxnSpPr>
              <p:spPr bwMode="auto">
                <a:xfrm flipV="1">
                  <a:off x="2745347" y="2850756"/>
                  <a:ext cx="2154750" cy="145668"/>
                </a:xfrm>
                <a:prstGeom prst="bentConnector3">
                  <a:avLst>
                    <a:gd name="adj1" fmla="val 50000"/>
                  </a:avLst>
                </a:prstGeom>
              </p:spPr>
              <p:style>
                <a:lnRef idx="3">
                  <a:schemeClr val="accent5"/>
                </a:lnRef>
                <a:fillRef idx="0">
                  <a:schemeClr val="accent5"/>
                </a:fillRef>
                <a:effectRef idx="2">
                  <a:schemeClr val="accent5"/>
                </a:effectRef>
                <a:fontRef idx="minor">
                  <a:schemeClr val="tx1"/>
                </a:fontRef>
              </p:style>
            </p:cxnSp>
            <p:cxnSp>
              <p:nvCxnSpPr>
                <p:cNvPr id="115" name="Connector: Elbow 48">
                  <a:extLst>
                    <a:ext uri="{FF2B5EF4-FFF2-40B4-BE49-F238E27FC236}">
                      <a16:creationId xmlns:a16="http://schemas.microsoft.com/office/drawing/2014/main" id="{06220296-D95A-2CAD-7660-8BD466F3234C}"/>
                    </a:ext>
                  </a:extLst>
                </p:cNvPr>
                <p:cNvCxnSpPr>
                  <a:cxnSpLocks/>
                  <a:stCxn id="105" idx="6"/>
                  <a:endCxn id="111" idx="1"/>
                </p:cNvCxnSpPr>
                <p:nvPr/>
              </p:nvCxnSpPr>
              <p:spPr bwMode="auto">
                <a:xfrm rot="5400000" flipH="1" flipV="1">
                  <a:off x="992103" y="1639204"/>
                  <a:ext cx="3100657" cy="4671167"/>
                </a:xfrm>
                <a:prstGeom prst="bentConnector2">
                  <a:avLst/>
                </a:prstGeom>
              </p:spPr>
              <p:style>
                <a:lnRef idx="3">
                  <a:schemeClr val="accent5"/>
                </a:lnRef>
                <a:fillRef idx="0">
                  <a:schemeClr val="accent5"/>
                </a:fillRef>
                <a:effectRef idx="2">
                  <a:schemeClr val="accent5"/>
                </a:effectRef>
                <a:fontRef idx="minor">
                  <a:schemeClr val="tx1"/>
                </a:fontRef>
              </p:style>
            </p:cxnSp>
          </p:grpSp>
          <p:sp>
            <p:nvSpPr>
              <p:cNvPr id="100" name="Rectangle 99">
                <a:extLst>
                  <a:ext uri="{FF2B5EF4-FFF2-40B4-BE49-F238E27FC236}">
                    <a16:creationId xmlns:a16="http://schemas.microsoft.com/office/drawing/2014/main" id="{E871126E-1916-E609-7288-DCEACAE74576}"/>
                  </a:ext>
                </a:extLst>
              </p:cNvPr>
              <p:cNvSpPr/>
              <p:nvPr/>
            </p:nvSpPr>
            <p:spPr>
              <a:xfrm>
                <a:off x="368300" y="2763034"/>
                <a:ext cx="1701800" cy="45719"/>
              </a:xfrm>
              <a:prstGeom prst="rect">
                <a:avLst/>
              </a:prstGeom>
              <a:ln>
                <a:noFill/>
              </a:ln>
            </p:spPr>
            <p:style>
              <a:lnRef idx="3">
                <a:schemeClr val="lt1"/>
              </a:lnRef>
              <a:fillRef idx="1">
                <a:schemeClr val="accent6"/>
              </a:fillRef>
              <a:effectRef idx="1">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noProof="0" dirty="0">
                  <a:latin typeface="Times New Roman" panose="02020603050405020304" pitchFamily="18" charset="0"/>
                  <a:cs typeface="Times New Roman" panose="02020603050405020304" pitchFamily="18" charset="0"/>
                </a:endParaRPr>
              </a:p>
            </p:txBody>
          </p:sp>
        </p:grpSp>
        <p:sp>
          <p:nvSpPr>
            <p:cNvPr id="98" name="Callout: Line 25">
              <a:extLst>
                <a:ext uri="{FF2B5EF4-FFF2-40B4-BE49-F238E27FC236}">
                  <a16:creationId xmlns:a16="http://schemas.microsoft.com/office/drawing/2014/main" id="{6FF021CC-E6AF-E753-FDEC-8F647801F95F}"/>
                </a:ext>
              </a:extLst>
            </p:cNvPr>
            <p:cNvSpPr/>
            <p:nvPr/>
          </p:nvSpPr>
          <p:spPr>
            <a:xfrm>
              <a:off x="1177454" y="2358426"/>
              <a:ext cx="691199" cy="206901"/>
            </a:xfrm>
            <a:prstGeom prst="borderCallout1">
              <a:avLst>
                <a:gd name="adj1" fmla="val 53099"/>
                <a:gd name="adj2" fmla="val -1381"/>
                <a:gd name="adj3" fmla="val 194786"/>
                <a:gd name="adj4" fmla="val -35815"/>
              </a:avLst>
            </a:prstGeom>
            <a:solidFill>
              <a:schemeClr val="lt1"/>
            </a:solidFill>
            <a:ln>
              <a:gradFill>
                <a:gsLst>
                  <a:gs pos="0">
                    <a:srgbClr val="92D050"/>
                  </a:gs>
                  <a:gs pos="74000">
                    <a:schemeClr val="accent6">
                      <a:lumMod val="50000"/>
                    </a:schemeClr>
                  </a:gs>
                  <a:gs pos="100000">
                    <a:srgbClr val="92D050"/>
                  </a:gs>
                </a:gsLst>
                <a:lin ang="5400000" scaled="1"/>
              </a:gradFill>
              <a:tailEnd type="triangle"/>
            </a:ln>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marL="0" marR="0" algn="ctr">
                <a:lnSpc>
                  <a:spcPts val="1300"/>
                </a:lnSpc>
                <a:spcBef>
                  <a:spcPts val="0"/>
                </a:spcBef>
                <a:spcAft>
                  <a:spcPts val="0"/>
                </a:spcAft>
              </a:pPr>
              <a:r>
                <a:rPr lang="en-US" noProof="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WLS Fiber</a:t>
              </a:r>
            </a:p>
          </p:txBody>
        </p:sp>
      </p:grpSp>
    </p:spTree>
    <p:extLst>
      <p:ext uri="{BB962C8B-B14F-4D97-AF65-F5344CB8AC3E}">
        <p14:creationId xmlns:p14="http://schemas.microsoft.com/office/powerpoint/2010/main" val="242203239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35150</TotalTime>
  <Words>886</Words>
  <Application>Microsoft Macintosh PowerPoint</Application>
  <PresentationFormat>Custom</PresentationFormat>
  <Paragraphs>58</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 Math</vt:lpstr>
      <vt:lpstr>Times New Roman</vt:lpstr>
      <vt:lpstr>Office Theme</vt:lpstr>
      <vt:lpstr>A possible origin of the ‘knee’ in the cosmic rays spectrum  due to the Galactic center black hole</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Probing UHECR and cosmic ray ensemble scenarios  with a global CREDO network</dc:title>
  <dc:creator>A. T.</dc:creator>
  <cp:lastModifiedBy>A. T.</cp:lastModifiedBy>
  <cp:revision>28</cp:revision>
  <dcterms:created xsi:type="dcterms:W3CDTF">2021-06-30T10:59:39Z</dcterms:created>
  <dcterms:modified xsi:type="dcterms:W3CDTF">2026-06-12T13:56:51Z</dcterms:modified>
</cp:coreProperties>
</file>